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1"/>
    <p:sldMasterId id="2147483661" r:id="rId2"/>
    <p:sldMasterId id="2147483686" r:id="rId3"/>
  </p:sldMasterIdLst>
  <p:notesMasterIdLst>
    <p:notesMasterId r:id="rId12"/>
  </p:notesMasterIdLst>
  <p:handoutMasterIdLst>
    <p:handoutMasterId r:id="rId13"/>
  </p:handoutMasterIdLst>
  <p:sldIdLst>
    <p:sldId id="276" r:id="rId4"/>
    <p:sldId id="275" r:id="rId5"/>
    <p:sldId id="274" r:id="rId6"/>
    <p:sldId id="267" r:id="rId7"/>
    <p:sldId id="269" r:id="rId8"/>
    <p:sldId id="270" r:id="rId9"/>
    <p:sldId id="277" r:id="rId10"/>
    <p:sldId id="271" r:id="rId11"/>
  </p:sldIdLst>
  <p:sldSz cx="9144000" cy="6858000" type="screen4x3"/>
  <p:notesSz cx="7010400" cy="9271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6395" autoAdjust="0"/>
  </p:normalViewPr>
  <p:slideViewPr>
    <p:cSldViewPr>
      <p:cViewPr varScale="1">
        <p:scale>
          <a:sx n="88" d="100"/>
          <a:sy n="88" d="100"/>
        </p:scale>
        <p:origin x="2274"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handoutMaster" Target="handoutMasters/handoutMaster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3550"/>
          </a:xfrm>
          <a:prstGeom prst="rect">
            <a:avLst/>
          </a:prstGeom>
        </p:spPr>
        <p:txBody>
          <a:bodyPr vert="horz" lIns="93031" tIns="46516" rIns="93031" bIns="46516" rtlCol="0"/>
          <a:lstStyle>
            <a:lvl1pPr algn="l">
              <a:defRPr sz="1200"/>
            </a:lvl1pPr>
          </a:lstStyle>
          <a:p>
            <a:endParaRPr lang="en-CA"/>
          </a:p>
        </p:txBody>
      </p:sp>
      <p:sp>
        <p:nvSpPr>
          <p:cNvPr id="3" name="Date Placeholder 2"/>
          <p:cNvSpPr>
            <a:spLocks noGrp="1"/>
          </p:cNvSpPr>
          <p:nvPr>
            <p:ph type="dt" sz="quarter" idx="1"/>
          </p:nvPr>
        </p:nvSpPr>
        <p:spPr>
          <a:xfrm>
            <a:off x="3970938" y="0"/>
            <a:ext cx="3037840" cy="463550"/>
          </a:xfrm>
          <a:prstGeom prst="rect">
            <a:avLst/>
          </a:prstGeom>
        </p:spPr>
        <p:txBody>
          <a:bodyPr vert="horz" lIns="93031" tIns="46516" rIns="93031" bIns="46516" rtlCol="0"/>
          <a:lstStyle>
            <a:lvl1pPr algn="r">
              <a:defRPr sz="1200"/>
            </a:lvl1pPr>
          </a:lstStyle>
          <a:p>
            <a:fld id="{D3153368-AA3E-42C6-80A7-D1D52CC0077C}" type="datetimeFigureOut">
              <a:rPr lang="en-CA" smtClean="0"/>
              <a:t>2020-01-27</a:t>
            </a:fld>
            <a:endParaRPr lang="en-CA"/>
          </a:p>
        </p:txBody>
      </p:sp>
      <p:sp>
        <p:nvSpPr>
          <p:cNvPr id="4" name="Footer Placeholder 3"/>
          <p:cNvSpPr>
            <a:spLocks noGrp="1"/>
          </p:cNvSpPr>
          <p:nvPr>
            <p:ph type="ftr" sz="quarter" idx="2"/>
          </p:nvPr>
        </p:nvSpPr>
        <p:spPr>
          <a:xfrm>
            <a:off x="0" y="8805841"/>
            <a:ext cx="3037840" cy="463550"/>
          </a:xfrm>
          <a:prstGeom prst="rect">
            <a:avLst/>
          </a:prstGeom>
        </p:spPr>
        <p:txBody>
          <a:bodyPr vert="horz" lIns="93031" tIns="46516" rIns="93031" bIns="46516" rtlCol="0" anchor="b"/>
          <a:lstStyle>
            <a:lvl1pPr algn="l">
              <a:defRPr sz="1200"/>
            </a:lvl1pPr>
          </a:lstStyle>
          <a:p>
            <a:endParaRPr lang="en-CA"/>
          </a:p>
        </p:txBody>
      </p:sp>
      <p:sp>
        <p:nvSpPr>
          <p:cNvPr id="5" name="Slide Number Placeholder 4"/>
          <p:cNvSpPr>
            <a:spLocks noGrp="1"/>
          </p:cNvSpPr>
          <p:nvPr>
            <p:ph type="sldNum" sz="quarter" idx="3"/>
          </p:nvPr>
        </p:nvSpPr>
        <p:spPr>
          <a:xfrm>
            <a:off x="3970938" y="8805841"/>
            <a:ext cx="3037840" cy="463550"/>
          </a:xfrm>
          <a:prstGeom prst="rect">
            <a:avLst/>
          </a:prstGeom>
        </p:spPr>
        <p:txBody>
          <a:bodyPr vert="horz" lIns="93031" tIns="46516" rIns="93031" bIns="46516" rtlCol="0" anchor="b"/>
          <a:lstStyle>
            <a:lvl1pPr algn="r">
              <a:defRPr sz="1200"/>
            </a:lvl1pPr>
          </a:lstStyle>
          <a:p>
            <a:fld id="{D81B6E7F-65CE-4FF9-A900-5171CD24DC20}" type="slidenum">
              <a:rPr lang="en-CA" smtClean="0"/>
              <a:t>‹#›</a:t>
            </a:fld>
            <a:endParaRPr lang="en-CA"/>
          </a:p>
        </p:txBody>
      </p:sp>
    </p:spTree>
    <p:extLst>
      <p:ext uri="{BB962C8B-B14F-4D97-AF65-F5344CB8AC3E}">
        <p14:creationId xmlns:p14="http://schemas.microsoft.com/office/powerpoint/2010/main" val="33421626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355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970338" y="0"/>
            <a:ext cx="3038475" cy="463550"/>
          </a:xfrm>
          <a:prstGeom prst="rect">
            <a:avLst/>
          </a:prstGeom>
        </p:spPr>
        <p:txBody>
          <a:bodyPr vert="horz" lIns="91440" tIns="45720" rIns="91440" bIns="45720" rtlCol="0"/>
          <a:lstStyle>
            <a:lvl1pPr algn="r">
              <a:defRPr sz="1200"/>
            </a:lvl1pPr>
          </a:lstStyle>
          <a:p>
            <a:fld id="{D4656B2B-B5B5-4ADB-B23E-C464275B5BCB}" type="datetimeFigureOut">
              <a:rPr lang="en-CA" smtClean="0"/>
              <a:t>2020-01-27</a:t>
            </a:fld>
            <a:endParaRPr lang="en-CA"/>
          </a:p>
        </p:txBody>
      </p:sp>
      <p:sp>
        <p:nvSpPr>
          <p:cNvPr id="4" name="Slide Image Placeholder 3"/>
          <p:cNvSpPr>
            <a:spLocks noGrp="1" noRot="1" noChangeAspect="1"/>
          </p:cNvSpPr>
          <p:nvPr>
            <p:ph type="sldImg" idx="2"/>
          </p:nvPr>
        </p:nvSpPr>
        <p:spPr>
          <a:xfrm>
            <a:off x="1187450" y="695325"/>
            <a:ext cx="4635500" cy="3476625"/>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701675" y="4403725"/>
            <a:ext cx="5607050" cy="41719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805863"/>
            <a:ext cx="3038475" cy="46355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970338" y="8805863"/>
            <a:ext cx="3038475" cy="463550"/>
          </a:xfrm>
          <a:prstGeom prst="rect">
            <a:avLst/>
          </a:prstGeom>
        </p:spPr>
        <p:txBody>
          <a:bodyPr vert="horz" lIns="91440" tIns="45720" rIns="91440" bIns="45720" rtlCol="0" anchor="b"/>
          <a:lstStyle>
            <a:lvl1pPr algn="r">
              <a:defRPr sz="1200"/>
            </a:lvl1pPr>
          </a:lstStyle>
          <a:p>
            <a:fld id="{B41B9002-01E3-4B3C-9D45-4BE63F39525C}" type="slidenum">
              <a:rPr lang="en-CA" smtClean="0"/>
              <a:t>‹#›</a:t>
            </a:fld>
            <a:endParaRPr lang="en-CA"/>
          </a:p>
        </p:txBody>
      </p:sp>
    </p:spTree>
    <p:extLst>
      <p:ext uri="{BB962C8B-B14F-4D97-AF65-F5344CB8AC3E}">
        <p14:creationId xmlns:p14="http://schemas.microsoft.com/office/powerpoint/2010/main" val="42146205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generatorto.com/culture"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B41B9002-01E3-4B3C-9D45-4BE63F39525C}" type="slidenum">
              <a:rPr lang="en-CA" smtClean="0"/>
              <a:t>1</a:t>
            </a:fld>
            <a:endParaRPr lang="en-CA"/>
          </a:p>
        </p:txBody>
      </p:sp>
    </p:spTree>
    <p:extLst>
      <p:ext uri="{BB962C8B-B14F-4D97-AF65-F5344CB8AC3E}">
        <p14:creationId xmlns:p14="http://schemas.microsoft.com/office/powerpoint/2010/main" val="22630916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Update</a:t>
            </a:r>
            <a:r>
              <a:rPr lang="en-CA" baseline="0" dirty="0" smtClean="0"/>
              <a:t> as relevant to the program</a:t>
            </a:r>
            <a:endParaRPr lang="en-CA" dirty="0"/>
          </a:p>
        </p:txBody>
      </p:sp>
      <p:sp>
        <p:nvSpPr>
          <p:cNvPr id="4" name="Slide Number Placeholder 3"/>
          <p:cNvSpPr>
            <a:spLocks noGrp="1"/>
          </p:cNvSpPr>
          <p:nvPr>
            <p:ph type="sldNum" sz="quarter" idx="10"/>
          </p:nvPr>
        </p:nvSpPr>
        <p:spPr/>
        <p:txBody>
          <a:bodyPr/>
          <a:lstStyle/>
          <a:p>
            <a:fld id="{B41B9002-01E3-4B3C-9D45-4BE63F39525C}" type="slidenum">
              <a:rPr lang="en-CA" smtClean="0"/>
              <a:t>2</a:t>
            </a:fld>
            <a:endParaRPr lang="en-CA"/>
          </a:p>
        </p:txBody>
      </p:sp>
    </p:spTree>
    <p:extLst>
      <p:ext uri="{BB962C8B-B14F-4D97-AF65-F5344CB8AC3E}">
        <p14:creationId xmlns:p14="http://schemas.microsoft.com/office/powerpoint/2010/main" val="8354141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Who is</a:t>
            </a:r>
            <a:r>
              <a:rPr lang="en-CA" baseline="0" dirty="0" smtClean="0"/>
              <a:t> implicated in this community: Name, Pronoun, Role/Title</a:t>
            </a:r>
            <a:endParaRPr lang="en-CA" dirty="0"/>
          </a:p>
        </p:txBody>
      </p:sp>
      <p:sp>
        <p:nvSpPr>
          <p:cNvPr id="4" name="Slide Number Placeholder 3"/>
          <p:cNvSpPr>
            <a:spLocks noGrp="1"/>
          </p:cNvSpPr>
          <p:nvPr>
            <p:ph type="sldNum" sz="quarter" idx="10"/>
          </p:nvPr>
        </p:nvSpPr>
        <p:spPr/>
        <p:txBody>
          <a:bodyPr/>
          <a:lstStyle/>
          <a:p>
            <a:fld id="{B41B9002-01E3-4B3C-9D45-4BE63F39525C}" type="slidenum">
              <a:rPr lang="en-CA" smtClean="0"/>
              <a:t>3</a:t>
            </a:fld>
            <a:endParaRPr lang="en-CA"/>
          </a:p>
        </p:txBody>
      </p:sp>
    </p:spTree>
    <p:extLst>
      <p:ext uri="{BB962C8B-B14F-4D97-AF65-F5344CB8AC3E}">
        <p14:creationId xmlns:p14="http://schemas.microsoft.com/office/powerpoint/2010/main" val="1912631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How does it feel to work at Generator and be a part of this community?</a:t>
            </a:r>
          </a:p>
          <a:p>
            <a:r>
              <a:rPr lang="en-CA" sz="1200" kern="1200" dirty="0" smtClean="0">
                <a:solidFill>
                  <a:schemeClr val="tx1"/>
                </a:solidFill>
                <a:effectLst/>
                <a:latin typeface="+mn-lt"/>
                <a:ea typeface="+mn-ea"/>
                <a:cs typeface="+mn-cs"/>
              </a:rPr>
              <a:t>Review Generator Values &amp; Culture (</a:t>
            </a:r>
            <a:r>
              <a:rPr lang="en-US" dirty="0" smtClean="0">
                <a:hlinkClick r:id="rId3"/>
              </a:rPr>
              <a:t>http://generatorto.com/culture</a:t>
            </a:r>
            <a:r>
              <a:rPr lang="en-US" dirty="0" smtClean="0"/>
              <a:t>) – this document lies on top of those</a:t>
            </a:r>
          </a:p>
          <a:p>
            <a:r>
              <a:rPr lang="en-CA" dirty="0" smtClean="0"/>
              <a:t>The </a:t>
            </a:r>
            <a:r>
              <a:rPr lang="en-CA" dirty="0" err="1" smtClean="0"/>
              <a:t>the</a:t>
            </a:r>
            <a:r>
              <a:rPr lang="en-CA" dirty="0" smtClean="0"/>
              <a:t> Safe(r)</a:t>
            </a:r>
            <a:r>
              <a:rPr lang="en-CA" baseline="0" dirty="0" smtClean="0"/>
              <a:t> Spaces Policy</a:t>
            </a:r>
            <a:endParaRPr lang="en-US" dirty="0" smtClean="0"/>
          </a:p>
          <a:p>
            <a:endParaRPr lang="en-US" sz="1200" kern="1200" dirty="0" smtClean="0">
              <a:solidFill>
                <a:schemeClr val="tx1"/>
              </a:solidFill>
              <a:effectLst/>
              <a:latin typeface="+mn-lt"/>
              <a:ea typeface="+mn-ea"/>
              <a:cs typeface="+mn-cs"/>
            </a:endParaRPr>
          </a:p>
          <a:p>
            <a:r>
              <a:rPr lang="en-CA" sz="1200" kern="1200" dirty="0" smtClean="0">
                <a:solidFill>
                  <a:schemeClr val="tx1"/>
                </a:solidFill>
                <a:effectLst/>
                <a:latin typeface="+mn-lt"/>
                <a:ea typeface="+mn-ea"/>
                <a:cs typeface="+mn-cs"/>
              </a:rPr>
              <a:t>Suggested Professional Development Programs</a:t>
            </a:r>
          </a:p>
          <a:p>
            <a:pPr marL="285750" marR="0" lvl="0" indent="-285750" algn="l" defTabSz="457200" rtl="0" eaLnBrk="1" fontAlgn="auto" latinLnBrk="0" hangingPunct="1">
              <a:lnSpc>
                <a:spcPct val="100000"/>
              </a:lnSpc>
              <a:spcBef>
                <a:spcPts val="1000"/>
              </a:spcBef>
              <a:spcAft>
                <a:spcPts val="0"/>
              </a:spcAft>
              <a:buClr>
                <a:srgbClr val="E48312"/>
              </a:buClr>
              <a:buSzPct val="80000"/>
              <a:buFont typeface="Wingdings 3" charset="2"/>
              <a:buChar char=""/>
              <a:tabLst/>
              <a:defRPr/>
            </a:pPr>
            <a:r>
              <a:rPr kumimoji="0" lang="en-CA" sz="1000" b="0" i="0" u="none" strike="noStrike" kern="1200" cap="none" spc="0" normalizeH="0" baseline="0" noProof="0" dirty="0" smtClean="0">
                <a:ln>
                  <a:noFill/>
                </a:ln>
                <a:solidFill>
                  <a:srgbClr val="000000">
                    <a:lumMod val="75000"/>
                    <a:lumOff val="25000"/>
                  </a:srgbClr>
                </a:solidFill>
                <a:effectLst/>
                <a:uLnTx/>
                <a:uFillTx/>
                <a:latin typeface="Trebuchet MS" panose="020B0603020202020204"/>
                <a:ea typeface="+mn-ea"/>
                <a:cs typeface="+mn-cs"/>
              </a:rPr>
              <a:t>When Calling In /Out we use the Scratchy/Itchy Model (ask if you can scratch something someone has said, they can respond that they are or are not itchy)</a:t>
            </a:r>
          </a:p>
          <a:p>
            <a:pPr marL="285750" marR="0" lvl="0" indent="-285750" algn="l" defTabSz="457200" rtl="0" eaLnBrk="1" fontAlgn="auto" latinLnBrk="0" hangingPunct="1">
              <a:lnSpc>
                <a:spcPct val="100000"/>
              </a:lnSpc>
              <a:spcBef>
                <a:spcPts val="1000"/>
              </a:spcBef>
              <a:spcAft>
                <a:spcPts val="0"/>
              </a:spcAft>
              <a:buClr>
                <a:srgbClr val="E48312"/>
              </a:buClr>
              <a:buSzPct val="80000"/>
              <a:buFont typeface="Wingdings 3" charset="2"/>
              <a:buChar char=""/>
              <a:tabLst/>
              <a:defRPr/>
            </a:pPr>
            <a:r>
              <a:rPr kumimoji="0" lang="en-CA" sz="1000" b="0" i="0" u="none" strike="noStrike" kern="1200" cap="none" spc="0" normalizeH="0" baseline="0" noProof="0" dirty="0" smtClean="0">
                <a:ln>
                  <a:noFill/>
                </a:ln>
                <a:solidFill>
                  <a:srgbClr val="000000">
                    <a:lumMod val="75000"/>
                    <a:lumOff val="25000"/>
                  </a:srgbClr>
                </a:solidFill>
                <a:effectLst/>
                <a:uLnTx/>
                <a:uFillTx/>
                <a:latin typeface="Trebuchet MS" panose="020B0603020202020204"/>
                <a:ea typeface="+mn-ea"/>
                <a:cs typeface="+mn-cs"/>
              </a:rPr>
              <a:t>Step up / Step back</a:t>
            </a:r>
          </a:p>
          <a:p>
            <a:pPr marL="285750" marR="0" lvl="0" indent="-285750" algn="l" defTabSz="457200" rtl="0" eaLnBrk="1" fontAlgn="auto" latinLnBrk="0" hangingPunct="1">
              <a:lnSpc>
                <a:spcPct val="100000"/>
              </a:lnSpc>
              <a:spcBef>
                <a:spcPts val="1000"/>
              </a:spcBef>
              <a:spcAft>
                <a:spcPts val="0"/>
              </a:spcAft>
              <a:buClr>
                <a:srgbClr val="E48312"/>
              </a:buClr>
              <a:buSzPct val="80000"/>
              <a:buFont typeface="Wingdings 3" charset="2"/>
              <a:buChar char=""/>
              <a:tabLst/>
              <a:defRPr/>
            </a:pPr>
            <a:r>
              <a:rPr kumimoji="0" lang="en-CA" sz="1000" b="0" i="0" u="none" strike="noStrike" kern="1200" cap="none" spc="0" normalizeH="0" baseline="0" noProof="0" dirty="0" smtClean="0">
                <a:ln>
                  <a:noFill/>
                </a:ln>
                <a:solidFill>
                  <a:srgbClr val="000000">
                    <a:lumMod val="75000"/>
                    <a:lumOff val="25000"/>
                  </a:srgbClr>
                </a:solidFill>
                <a:effectLst/>
                <a:uLnTx/>
                <a:uFillTx/>
                <a:latin typeface="Trebuchet MS" panose="020B0603020202020204"/>
                <a:ea typeface="+mn-ea"/>
                <a:cs typeface="+mn-cs"/>
              </a:rPr>
              <a:t>Single Conversation around the table – no cross-talk or interrupting </a:t>
            </a:r>
          </a:p>
          <a:p>
            <a:pPr marL="285750" marR="0" lvl="0" indent="-285750" algn="l" defTabSz="457200" rtl="0" eaLnBrk="1" fontAlgn="auto" latinLnBrk="0" hangingPunct="1">
              <a:lnSpc>
                <a:spcPct val="100000"/>
              </a:lnSpc>
              <a:spcBef>
                <a:spcPts val="1000"/>
              </a:spcBef>
              <a:spcAft>
                <a:spcPts val="0"/>
              </a:spcAft>
              <a:buClr>
                <a:srgbClr val="E48312"/>
              </a:buClr>
              <a:buSzPct val="80000"/>
              <a:buFont typeface="Wingdings 3" charset="2"/>
              <a:buChar char=""/>
              <a:tabLst/>
              <a:defRPr/>
            </a:pPr>
            <a:r>
              <a:rPr kumimoji="0" lang="en-CA" sz="1000" b="0" i="0" u="none" strike="noStrike" kern="1200" cap="none" spc="0" normalizeH="0" baseline="0" noProof="0" dirty="0" smtClean="0">
                <a:ln>
                  <a:noFill/>
                </a:ln>
                <a:solidFill>
                  <a:srgbClr val="000000">
                    <a:lumMod val="75000"/>
                    <a:lumOff val="25000"/>
                  </a:srgbClr>
                </a:solidFill>
                <a:effectLst/>
                <a:uLnTx/>
                <a:uFillTx/>
                <a:latin typeface="Trebuchet MS" panose="020B0603020202020204"/>
                <a:ea typeface="+mn-ea"/>
                <a:cs typeface="+mn-cs"/>
              </a:rPr>
              <a:t>No name calling</a:t>
            </a:r>
          </a:p>
          <a:p>
            <a:pPr marL="285750" marR="0" lvl="0" indent="-285750" algn="l" defTabSz="457200" rtl="0" eaLnBrk="1" fontAlgn="auto" latinLnBrk="0" hangingPunct="1">
              <a:lnSpc>
                <a:spcPct val="100000"/>
              </a:lnSpc>
              <a:spcBef>
                <a:spcPts val="1000"/>
              </a:spcBef>
              <a:spcAft>
                <a:spcPts val="0"/>
              </a:spcAft>
              <a:buClr>
                <a:srgbClr val="E48312"/>
              </a:buClr>
              <a:buSzPct val="80000"/>
              <a:buFont typeface="Wingdings 3" charset="2"/>
              <a:buChar char=""/>
              <a:tabLst/>
              <a:defRPr/>
            </a:pPr>
            <a:r>
              <a:rPr kumimoji="0" lang="en-CA" sz="1000" b="0" i="0" u="none" strike="noStrike" kern="1200" cap="none" spc="0" normalizeH="0" baseline="0" noProof="0" dirty="0" smtClean="0">
                <a:ln>
                  <a:noFill/>
                </a:ln>
                <a:solidFill>
                  <a:srgbClr val="000000">
                    <a:lumMod val="75000"/>
                    <a:lumOff val="25000"/>
                  </a:srgbClr>
                </a:solidFill>
                <a:effectLst/>
                <a:uLnTx/>
                <a:uFillTx/>
                <a:latin typeface="Trebuchet MS" panose="020B0603020202020204"/>
                <a:ea typeface="+mn-ea"/>
                <a:cs typeface="+mn-cs"/>
              </a:rPr>
              <a:t>No speaking for others - Grounded in one’s own experience</a:t>
            </a:r>
          </a:p>
          <a:p>
            <a:endParaRPr lang="en-CA" sz="1200" kern="1200" dirty="0" smtClean="0">
              <a:solidFill>
                <a:schemeClr val="tx1"/>
              </a:solidFill>
              <a:effectLst/>
              <a:latin typeface="+mn-lt"/>
              <a:ea typeface="+mn-ea"/>
              <a:cs typeface="+mn-cs"/>
            </a:endParaRPr>
          </a:p>
          <a:p>
            <a:r>
              <a:rPr lang="en-CA" sz="1200" kern="1200" dirty="0" smtClean="0">
                <a:solidFill>
                  <a:schemeClr val="tx1"/>
                </a:solidFill>
                <a:effectLst/>
                <a:latin typeface="+mn-lt"/>
                <a:ea typeface="+mn-ea"/>
                <a:cs typeface="+mn-cs"/>
              </a:rPr>
              <a:t>Suggested Leadership Programs:</a:t>
            </a:r>
          </a:p>
          <a:p>
            <a:pPr marL="285750" marR="0" lvl="0" indent="-285750" algn="l" defTabSz="457200" rtl="0" eaLnBrk="1" fontAlgn="auto" latinLnBrk="0" hangingPunct="1">
              <a:lnSpc>
                <a:spcPct val="100000"/>
              </a:lnSpc>
              <a:spcBef>
                <a:spcPts val="1000"/>
              </a:spcBef>
              <a:spcAft>
                <a:spcPts val="0"/>
              </a:spcAft>
              <a:buClr>
                <a:srgbClr val="E48312"/>
              </a:buClr>
              <a:buSzPct val="80000"/>
              <a:buFont typeface="Wingdings 3" charset="2"/>
              <a:buChar char=""/>
              <a:tabLst/>
              <a:defRPr/>
            </a:pPr>
            <a:r>
              <a:rPr kumimoji="0" lang="en-CA" sz="1200" b="0" i="0" u="none" strike="noStrike" kern="1200" cap="none" spc="0" normalizeH="0" baseline="0" noProof="0" dirty="0" smtClean="0">
                <a:ln>
                  <a:noFill/>
                </a:ln>
                <a:solidFill>
                  <a:srgbClr val="000000">
                    <a:lumMod val="75000"/>
                    <a:lumOff val="25000"/>
                  </a:srgbClr>
                </a:solidFill>
                <a:effectLst/>
                <a:uLnTx/>
                <a:uFillTx/>
                <a:latin typeface="Trebuchet MS" panose="020B0603020202020204"/>
                <a:ea typeface="+mn-ea"/>
                <a:cs typeface="+mn-cs"/>
              </a:rPr>
              <a:t>Conversation about what Generosity means: Generous with our curiosity – Can be complicated</a:t>
            </a:r>
          </a:p>
          <a:p>
            <a:pPr marL="742950" marR="0" lvl="1" indent="-285750" algn="l" defTabSz="457200" rtl="0" eaLnBrk="1" fontAlgn="auto" latinLnBrk="0" hangingPunct="1">
              <a:lnSpc>
                <a:spcPct val="100000"/>
              </a:lnSpc>
              <a:spcBef>
                <a:spcPts val="1000"/>
              </a:spcBef>
              <a:spcAft>
                <a:spcPts val="0"/>
              </a:spcAft>
              <a:buClr>
                <a:srgbClr val="E48312"/>
              </a:buClr>
              <a:buSzPct val="80000"/>
              <a:buFont typeface="Wingdings 3" charset="2"/>
              <a:buChar char=""/>
              <a:tabLst/>
              <a:defRPr/>
            </a:pPr>
            <a:r>
              <a:rPr lang="en-US" sz="1200" kern="1200" dirty="0" smtClean="0">
                <a:solidFill>
                  <a:schemeClr val="tx1"/>
                </a:solidFill>
                <a:effectLst/>
                <a:latin typeface="+mn-lt"/>
                <a:ea typeface="+mn-ea"/>
                <a:cs typeface="+mn-cs"/>
              </a:rPr>
              <a:t>Emotional relationships to knowledge sharing, knowledge has value, toll of sharing is to be considered –Generous in the asking the question and hearing the response, be prepared to answer questions about your question</a:t>
            </a:r>
          </a:p>
          <a:p>
            <a:pPr marL="742950" marR="0" lvl="1" indent="-285750" algn="l" defTabSz="457200" rtl="0" eaLnBrk="1" fontAlgn="auto" latinLnBrk="0" hangingPunct="1">
              <a:lnSpc>
                <a:spcPct val="100000"/>
              </a:lnSpc>
              <a:spcBef>
                <a:spcPts val="1000"/>
              </a:spcBef>
              <a:spcAft>
                <a:spcPts val="0"/>
              </a:spcAft>
              <a:buClr>
                <a:srgbClr val="E48312"/>
              </a:buClr>
              <a:buSzPct val="80000"/>
              <a:buFont typeface="Wingdings 3" charset="2"/>
              <a:buChar char=""/>
              <a:tabLst/>
              <a:defRPr/>
            </a:pPr>
            <a:r>
              <a:rPr lang="en-US" sz="1200" kern="1200" dirty="0" smtClean="0">
                <a:solidFill>
                  <a:schemeClr val="tx1"/>
                </a:solidFill>
                <a:effectLst/>
                <a:latin typeface="+mn-lt"/>
                <a:ea typeface="+mn-ea"/>
                <a:cs typeface="+mn-cs"/>
              </a:rPr>
              <a:t>Generosity</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can be fluctuate</a:t>
            </a:r>
          </a:p>
          <a:p>
            <a:pPr marL="742950" marR="0" lvl="1" indent="-285750" algn="l" defTabSz="457200" rtl="0" eaLnBrk="1" fontAlgn="auto" latinLnBrk="0" hangingPunct="1">
              <a:lnSpc>
                <a:spcPct val="100000"/>
              </a:lnSpc>
              <a:spcBef>
                <a:spcPts val="1000"/>
              </a:spcBef>
              <a:spcAft>
                <a:spcPts val="0"/>
              </a:spcAft>
              <a:buClr>
                <a:srgbClr val="E48312"/>
              </a:buClr>
              <a:buSzPct val="80000"/>
              <a:buFont typeface="Wingdings 3" charset="2"/>
              <a:buChar char=""/>
              <a:tabLst/>
              <a:defRPr/>
            </a:pPr>
            <a:r>
              <a:rPr lang="en-US" sz="1200" kern="1200" dirty="0" smtClean="0">
                <a:solidFill>
                  <a:schemeClr val="tx1"/>
                </a:solidFill>
                <a:effectLst/>
                <a:latin typeface="+mn-lt"/>
                <a:ea typeface="+mn-ea"/>
                <a:cs typeface="+mn-cs"/>
              </a:rPr>
              <a:t>Consider</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intention and </a:t>
            </a:r>
            <a:r>
              <a:rPr lang="en-US" sz="1200" kern="1200" baseline="0" dirty="0" smtClean="0">
                <a:solidFill>
                  <a:schemeClr val="tx1"/>
                </a:solidFill>
                <a:effectLst/>
                <a:latin typeface="+mn-lt"/>
                <a:ea typeface="+mn-ea"/>
                <a:cs typeface="+mn-cs"/>
              </a:rPr>
              <a:t>i</a:t>
            </a:r>
            <a:r>
              <a:rPr lang="en-US" sz="1200" kern="1200" dirty="0" smtClean="0">
                <a:solidFill>
                  <a:schemeClr val="tx1"/>
                </a:solidFill>
                <a:effectLst/>
                <a:latin typeface="+mn-lt"/>
                <a:ea typeface="+mn-ea"/>
                <a:cs typeface="+mn-cs"/>
              </a:rPr>
              <a:t>mpact</a:t>
            </a:r>
          </a:p>
          <a:p>
            <a:pPr marL="742950" marR="0" lvl="1" indent="-285750" algn="l" defTabSz="457200" rtl="0" eaLnBrk="1" fontAlgn="auto" latinLnBrk="0" hangingPunct="1">
              <a:lnSpc>
                <a:spcPct val="100000"/>
              </a:lnSpc>
              <a:spcBef>
                <a:spcPts val="1000"/>
              </a:spcBef>
              <a:spcAft>
                <a:spcPts val="0"/>
              </a:spcAft>
              <a:buClr>
                <a:srgbClr val="E48312"/>
              </a:buClr>
              <a:buSzPct val="80000"/>
              <a:buFont typeface="Wingdings 3" charset="2"/>
              <a:buChar char=""/>
              <a:tabLst/>
              <a:defRPr/>
            </a:pPr>
            <a:r>
              <a:rPr lang="en-US" sz="1200" kern="1200" dirty="0" smtClean="0">
                <a:solidFill>
                  <a:schemeClr val="tx1"/>
                </a:solidFill>
                <a:effectLst/>
                <a:latin typeface="+mn-lt"/>
                <a:ea typeface="+mn-ea"/>
                <a:cs typeface="+mn-cs"/>
              </a:rPr>
              <a:t>Make space for with what is relational and what is transactional </a:t>
            </a:r>
          </a:p>
          <a:p>
            <a:pPr marL="742950" marR="0" lvl="1" indent="-285750" algn="l" defTabSz="457200" rtl="0" eaLnBrk="1" fontAlgn="auto" latinLnBrk="0" hangingPunct="1">
              <a:lnSpc>
                <a:spcPct val="100000"/>
              </a:lnSpc>
              <a:spcBef>
                <a:spcPts val="1000"/>
              </a:spcBef>
              <a:spcAft>
                <a:spcPts val="0"/>
              </a:spcAft>
              <a:buClr>
                <a:srgbClr val="E48312"/>
              </a:buClr>
              <a:buSzPct val="80000"/>
              <a:buFont typeface="Wingdings 3" charset="2"/>
              <a:buChar char=""/>
              <a:tabLst/>
              <a:defRPr/>
            </a:pPr>
            <a:r>
              <a:rPr lang="en-US" sz="1200" kern="1200" dirty="0" smtClean="0">
                <a:solidFill>
                  <a:schemeClr val="tx1"/>
                </a:solidFill>
                <a:effectLst/>
                <a:latin typeface="+mn-lt"/>
                <a:ea typeface="+mn-ea"/>
                <a:cs typeface="+mn-cs"/>
              </a:rPr>
              <a:t>When to google instead of asking, what is on the individual to access, personal responsibility, so that the question can be at the next level</a:t>
            </a:r>
          </a:p>
          <a:p>
            <a:pPr marL="285750" marR="0" lvl="0" indent="-285750" algn="l" defTabSz="457200" rtl="0" eaLnBrk="1" fontAlgn="auto" latinLnBrk="0" hangingPunct="1">
              <a:lnSpc>
                <a:spcPct val="100000"/>
              </a:lnSpc>
              <a:spcBef>
                <a:spcPts val="1000"/>
              </a:spcBef>
              <a:spcAft>
                <a:spcPts val="0"/>
              </a:spcAft>
              <a:buClr>
                <a:srgbClr val="E48312"/>
              </a:buClr>
              <a:buSzPct val="80000"/>
              <a:buFont typeface="Wingdings 3" charset="2"/>
              <a:buChar char=""/>
              <a:tabLst/>
              <a:defRPr/>
            </a:pPr>
            <a:r>
              <a:rPr lang="en-CA" sz="1200" kern="1200" dirty="0" smtClean="0">
                <a:solidFill>
                  <a:schemeClr val="tx1"/>
                </a:solidFill>
                <a:effectLst/>
                <a:latin typeface="+mn-lt"/>
                <a:ea typeface="+mn-ea"/>
                <a:cs typeface="+mn-cs"/>
              </a:rPr>
              <a:t>Conversation</a:t>
            </a:r>
            <a:r>
              <a:rPr lang="en-CA" sz="1200" kern="1200" baseline="0" dirty="0" smtClean="0">
                <a:solidFill>
                  <a:schemeClr val="tx1"/>
                </a:solidFill>
                <a:effectLst/>
                <a:latin typeface="+mn-lt"/>
                <a:ea typeface="+mn-ea"/>
                <a:cs typeface="+mn-cs"/>
              </a:rPr>
              <a:t> about Gossip</a:t>
            </a:r>
          </a:p>
          <a:p>
            <a:pPr marL="742950" marR="0" lvl="1" indent="-285750" algn="l" defTabSz="457200" rtl="0" eaLnBrk="1" fontAlgn="auto" latinLnBrk="0" hangingPunct="1">
              <a:lnSpc>
                <a:spcPct val="100000"/>
              </a:lnSpc>
              <a:spcBef>
                <a:spcPts val="1000"/>
              </a:spcBef>
              <a:spcAft>
                <a:spcPts val="0"/>
              </a:spcAft>
              <a:buClr>
                <a:srgbClr val="E48312"/>
              </a:buClr>
              <a:buSzPct val="80000"/>
              <a:buFont typeface="Wingdings 3" charset="2"/>
              <a:buChar char=""/>
              <a:tabLst/>
              <a:defRPr/>
            </a:pPr>
            <a:r>
              <a:rPr lang="en-US" sz="1200" kern="1200" dirty="0" smtClean="0">
                <a:solidFill>
                  <a:schemeClr val="tx1"/>
                </a:solidFill>
                <a:effectLst/>
                <a:latin typeface="+mn-lt"/>
                <a:ea typeface="+mn-ea"/>
                <a:cs typeface="+mn-cs"/>
              </a:rPr>
              <a:t>Gossip is shared for personal edification or gratification about people</a:t>
            </a:r>
            <a:r>
              <a:rPr lang="en-US" sz="1200" kern="1200" baseline="0" dirty="0" smtClean="0">
                <a:solidFill>
                  <a:schemeClr val="tx1"/>
                </a:solidFill>
                <a:effectLst/>
                <a:latin typeface="+mn-lt"/>
                <a:ea typeface="+mn-ea"/>
                <a:cs typeface="+mn-cs"/>
              </a:rPr>
              <a:t> or their work. Talking about people or their work in a way that is </a:t>
            </a:r>
            <a:r>
              <a:rPr lang="en-US" sz="1200" kern="1200" dirty="0" smtClean="0">
                <a:solidFill>
                  <a:schemeClr val="tx1"/>
                </a:solidFill>
                <a:effectLst/>
                <a:latin typeface="+mn-lt"/>
                <a:ea typeface="+mn-ea"/>
                <a:cs typeface="+mn-cs"/>
              </a:rPr>
              <a:t>shared for broader purpose – move past specifics and think about systemic/bigger picture</a:t>
            </a:r>
          </a:p>
          <a:p>
            <a:pPr marL="742950" marR="0" lvl="1" indent="-285750" algn="l" defTabSz="457200" rtl="0" eaLnBrk="1" fontAlgn="auto" latinLnBrk="0" hangingPunct="1">
              <a:lnSpc>
                <a:spcPct val="100000"/>
              </a:lnSpc>
              <a:spcBef>
                <a:spcPts val="1000"/>
              </a:spcBef>
              <a:spcAft>
                <a:spcPts val="0"/>
              </a:spcAft>
              <a:buClr>
                <a:srgbClr val="E48312"/>
              </a:buClr>
              <a:buSzPct val="80000"/>
              <a:buFont typeface="Wingdings 3" charset="2"/>
              <a:buChar char=""/>
              <a:tabLst/>
              <a:defRPr/>
            </a:pPr>
            <a:r>
              <a:rPr lang="en-US" sz="1200" kern="1200" dirty="0" smtClean="0">
                <a:solidFill>
                  <a:schemeClr val="tx1"/>
                </a:solidFill>
                <a:effectLst/>
                <a:latin typeface="+mn-lt"/>
                <a:ea typeface="+mn-ea"/>
                <a:cs typeface="+mn-cs"/>
              </a:rPr>
              <a:t>Ask yourself: why are we sharing now and who is helping </a:t>
            </a:r>
          </a:p>
          <a:p>
            <a:endParaRPr lang="en-CA" sz="1200" kern="1200" dirty="0" smtClean="0">
              <a:solidFill>
                <a:schemeClr val="tx1"/>
              </a:solidFill>
              <a:effectLst/>
              <a:latin typeface="+mn-lt"/>
              <a:ea typeface="+mn-ea"/>
              <a:cs typeface="+mn-cs"/>
            </a:endParaRPr>
          </a:p>
          <a:p>
            <a:r>
              <a:rPr lang="en-CA" sz="1200" kern="1200" dirty="0" smtClean="0">
                <a:solidFill>
                  <a:schemeClr val="tx1"/>
                </a:solidFill>
                <a:effectLst/>
                <a:latin typeface="+mn-lt"/>
                <a:ea typeface="+mn-ea"/>
                <a:cs typeface="+mn-cs"/>
              </a:rPr>
              <a:t>For all:</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sz="1200" kern="1200" dirty="0" smtClean="0">
                <a:solidFill>
                  <a:schemeClr val="tx1"/>
                </a:solidFill>
                <a:effectLst/>
                <a:latin typeface="+mn-lt"/>
                <a:ea typeface="+mn-ea"/>
                <a:cs typeface="+mn-cs"/>
              </a:rPr>
              <a:t>Hosting - We welcome people who come into the space, introduce yourself and them to others. Offer water, bathroom location.</a:t>
            </a:r>
            <a:endParaRPr lang="en-US" sz="1200" kern="1200" dirty="0" smtClean="0">
              <a:solidFill>
                <a:schemeClr val="tx1"/>
              </a:solidFill>
              <a:effectLst/>
              <a:latin typeface="+mn-lt"/>
              <a:ea typeface="+mn-ea"/>
              <a:cs typeface="+mn-cs"/>
            </a:endParaRPr>
          </a:p>
          <a:p>
            <a:pPr marL="171450" indent="-171450">
              <a:buFont typeface="Arial" panose="020B0604020202020204" pitchFamily="34" charset="0"/>
              <a:buChar char="•"/>
            </a:pPr>
            <a:r>
              <a:rPr lang="en-CA" sz="1200" kern="1200" dirty="0" smtClean="0">
                <a:solidFill>
                  <a:schemeClr val="tx1"/>
                </a:solidFill>
                <a:effectLst/>
                <a:latin typeface="+mn-lt"/>
                <a:ea typeface="+mn-ea"/>
                <a:cs typeface="+mn-cs"/>
              </a:rPr>
              <a:t>Confidentiality </a:t>
            </a:r>
          </a:p>
          <a:p>
            <a:pPr marL="171450" indent="-171450">
              <a:buFont typeface="Arial" panose="020B0604020202020204" pitchFamily="34" charset="0"/>
              <a:buChar char="•"/>
            </a:pPr>
            <a:r>
              <a:rPr lang="en-CA" sz="1200" kern="1200" dirty="0" smtClean="0">
                <a:solidFill>
                  <a:schemeClr val="tx1"/>
                </a:solidFill>
                <a:effectLst/>
                <a:latin typeface="+mn-lt"/>
                <a:ea typeface="+mn-ea"/>
                <a:cs typeface="+mn-cs"/>
              </a:rPr>
              <a:t>Touch</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smtClean="0">
                <a:solidFill>
                  <a:schemeClr val="tx1"/>
                </a:solidFill>
                <a:effectLst/>
                <a:latin typeface="+mn-lt"/>
                <a:ea typeface="+mn-ea"/>
                <a:cs typeface="+mn-cs"/>
              </a:rPr>
              <a:t>Support each others’ work – attend and amplify</a:t>
            </a:r>
          </a:p>
          <a:p>
            <a:endParaRPr lang="en-US" sz="1200" kern="1200" dirty="0" smtClean="0">
              <a:solidFill>
                <a:schemeClr val="tx1"/>
              </a:solidFill>
              <a:effectLst/>
              <a:latin typeface="+mn-lt"/>
              <a:ea typeface="+mn-ea"/>
              <a:cs typeface="+mn-cs"/>
            </a:endParaRPr>
          </a:p>
          <a:p>
            <a:endParaRPr lang="en-CA" dirty="0"/>
          </a:p>
        </p:txBody>
      </p:sp>
      <p:sp>
        <p:nvSpPr>
          <p:cNvPr id="4" name="Slide Number Placeholder 3"/>
          <p:cNvSpPr>
            <a:spLocks noGrp="1"/>
          </p:cNvSpPr>
          <p:nvPr>
            <p:ph type="sldNum" sz="quarter" idx="10"/>
          </p:nvPr>
        </p:nvSpPr>
        <p:spPr/>
        <p:txBody>
          <a:bodyPr/>
          <a:lstStyle/>
          <a:p>
            <a:fld id="{B41B9002-01E3-4B3C-9D45-4BE63F39525C}" type="slidenum">
              <a:rPr lang="en-CA" smtClean="0"/>
              <a:t>4</a:t>
            </a:fld>
            <a:endParaRPr lang="en-CA"/>
          </a:p>
        </p:txBody>
      </p:sp>
    </p:spTree>
    <p:extLst>
      <p:ext uri="{BB962C8B-B14F-4D97-AF65-F5344CB8AC3E}">
        <p14:creationId xmlns:p14="http://schemas.microsoft.com/office/powerpoint/2010/main" val="39760306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What is the experience of working at the office like</a:t>
            </a:r>
            <a:r>
              <a:rPr lang="en-CA" baseline="0" dirty="0" smtClean="0"/>
              <a:t> in terms of C</a:t>
            </a:r>
            <a:r>
              <a:rPr lang="en-CA" dirty="0" smtClean="0"/>
              <a:t>o-Working/Learning, Access Needs, &amp; Impacts</a:t>
            </a:r>
          </a:p>
          <a:p>
            <a:endParaRPr lang="en-CA" dirty="0" smtClean="0"/>
          </a:p>
          <a:p>
            <a:r>
              <a:rPr lang="en-CA" dirty="0" smtClean="0"/>
              <a:t>For Res/Comps:</a:t>
            </a:r>
          </a:p>
          <a:p>
            <a:pPr marL="171450" indent="-171450">
              <a:buFont typeface="Arial" panose="020B0604020202020204" pitchFamily="34" charset="0"/>
              <a:buChar char="•"/>
            </a:pPr>
            <a:r>
              <a:rPr lang="en-CA" dirty="0" smtClean="0"/>
              <a:t>Door</a:t>
            </a:r>
            <a:r>
              <a:rPr lang="en-CA" baseline="0" dirty="0" smtClean="0"/>
              <a:t> locking – not obligated to have the door unlocked if Generator isn’t present</a:t>
            </a:r>
          </a:p>
          <a:p>
            <a:pPr marL="171450" indent="-171450">
              <a:buFont typeface="Arial" panose="020B0604020202020204" pitchFamily="34" charset="0"/>
              <a:buChar char="•"/>
            </a:pPr>
            <a:r>
              <a:rPr lang="en-CA" dirty="0" smtClean="0"/>
              <a:t>This is not a library, you are welcome to speak, make sound, and having meetings and take calls.</a:t>
            </a:r>
          </a:p>
          <a:p>
            <a:pPr marL="628650" lvl="1" indent="-171450">
              <a:buFont typeface="Arial" panose="020B0604020202020204" pitchFamily="34" charset="0"/>
              <a:buChar char="•"/>
            </a:pPr>
            <a:r>
              <a:rPr lang="en-CA" dirty="0" smtClean="0"/>
              <a:t>We use the wooden animal protocol– if there is a wooden animal by your desk it means –do not disturb or do not ask me to participate</a:t>
            </a:r>
          </a:p>
          <a:p>
            <a:pPr marL="171450" indent="-171450">
              <a:buFont typeface="Arial" panose="020B0604020202020204" pitchFamily="34" charset="0"/>
              <a:buChar char="•"/>
            </a:pPr>
            <a:endParaRPr lang="en-CA" dirty="0" smtClean="0"/>
          </a:p>
          <a:p>
            <a:endParaRPr lang="en-CA" dirty="0"/>
          </a:p>
        </p:txBody>
      </p:sp>
      <p:sp>
        <p:nvSpPr>
          <p:cNvPr id="4" name="Slide Number Placeholder 3"/>
          <p:cNvSpPr>
            <a:spLocks noGrp="1"/>
          </p:cNvSpPr>
          <p:nvPr>
            <p:ph type="sldNum" sz="quarter" idx="10"/>
          </p:nvPr>
        </p:nvSpPr>
        <p:spPr/>
        <p:txBody>
          <a:bodyPr/>
          <a:lstStyle/>
          <a:p>
            <a:fld id="{B41B9002-01E3-4B3C-9D45-4BE63F39525C}" type="slidenum">
              <a:rPr lang="en-CA" smtClean="0"/>
              <a:t>5</a:t>
            </a:fld>
            <a:endParaRPr lang="en-CA"/>
          </a:p>
        </p:txBody>
      </p:sp>
    </p:spTree>
    <p:extLst>
      <p:ext uri="{BB962C8B-B14F-4D97-AF65-F5344CB8AC3E}">
        <p14:creationId xmlns:p14="http://schemas.microsoft.com/office/powerpoint/2010/main" val="34307287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How we care for our shared space</a:t>
            </a:r>
          </a:p>
          <a:p>
            <a:r>
              <a:rPr lang="en-CA" dirty="0" smtClean="0"/>
              <a:t>Discuss:</a:t>
            </a:r>
            <a:r>
              <a:rPr lang="en-CA" baseline="0" dirty="0" smtClean="0"/>
              <a:t> </a:t>
            </a:r>
            <a:endParaRPr lang="en-CA" dirty="0" smtClean="0"/>
          </a:p>
          <a:p>
            <a:pPr marL="171450" indent="-171450">
              <a:buFont typeface="Arial" panose="020B0604020202020204" pitchFamily="34" charset="0"/>
              <a:buChar char="•"/>
            </a:pPr>
            <a:r>
              <a:rPr lang="en-CA" dirty="0" smtClean="0"/>
              <a:t>Garbage,</a:t>
            </a:r>
            <a:r>
              <a:rPr lang="en-CA" baseline="0" dirty="0" smtClean="0"/>
              <a:t> recycling, compost</a:t>
            </a:r>
          </a:p>
          <a:p>
            <a:pPr marL="171450" indent="-171450">
              <a:buFont typeface="Arial" panose="020B0604020202020204" pitchFamily="34" charset="0"/>
              <a:buChar char="•"/>
            </a:pPr>
            <a:r>
              <a:rPr lang="en-CA" baseline="0" dirty="0" smtClean="0"/>
              <a:t>Room prep </a:t>
            </a:r>
          </a:p>
          <a:p>
            <a:pPr marL="171450" indent="-171450">
              <a:buFont typeface="Arial" panose="020B0604020202020204" pitchFamily="34" charset="0"/>
              <a:buChar char="•"/>
            </a:pPr>
            <a:r>
              <a:rPr lang="en-CA" baseline="0" dirty="0" smtClean="0"/>
              <a:t>Cleaning</a:t>
            </a:r>
          </a:p>
          <a:p>
            <a:pPr marL="171450" indent="-171450">
              <a:buFont typeface="Arial" panose="020B0604020202020204" pitchFamily="34" charset="0"/>
              <a:buChar char="•"/>
            </a:pPr>
            <a:r>
              <a:rPr lang="en-CA" baseline="0" dirty="0" smtClean="0"/>
              <a:t>Return dishes to the kitchen you found them, clean</a:t>
            </a:r>
          </a:p>
          <a:p>
            <a:r>
              <a:rPr lang="en-CA" baseline="0" dirty="0" smtClean="0"/>
              <a:t>Needs for different seasons:</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Summer - Close curtains at night, east windows closed until the sun goes around the building, close windows, turn off fans</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Winter – turn off space heaters – no</a:t>
            </a:r>
            <a:r>
              <a:rPr lang="en-US" sz="1200" kern="1200" baseline="0" dirty="0" smtClean="0">
                <a:solidFill>
                  <a:schemeClr val="tx1"/>
                </a:solidFill>
                <a:effectLst/>
                <a:latin typeface="+mn-lt"/>
                <a:ea typeface="+mn-ea"/>
                <a:cs typeface="+mn-cs"/>
              </a:rPr>
              <a:t> shoes once snow hits</a:t>
            </a:r>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B41B9002-01E3-4B3C-9D45-4BE63F39525C}" type="slidenum">
              <a:rPr lang="en-CA" smtClean="0"/>
              <a:t>6</a:t>
            </a:fld>
            <a:endParaRPr lang="en-CA"/>
          </a:p>
        </p:txBody>
      </p:sp>
    </p:spTree>
    <p:extLst>
      <p:ext uri="{BB962C8B-B14F-4D97-AF65-F5344CB8AC3E}">
        <p14:creationId xmlns:p14="http://schemas.microsoft.com/office/powerpoint/2010/main" val="31615264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Who has first aid training</a:t>
            </a:r>
          </a:p>
          <a:p>
            <a:r>
              <a:rPr lang="en-CA" dirty="0" smtClean="0"/>
              <a:t>What</a:t>
            </a:r>
            <a:r>
              <a:rPr lang="en-CA" baseline="0" dirty="0" smtClean="0"/>
              <a:t> first aid tools are available</a:t>
            </a:r>
          </a:p>
          <a:p>
            <a:r>
              <a:rPr lang="en-CA" baseline="0" dirty="0" smtClean="0"/>
              <a:t>Space considerations</a:t>
            </a:r>
            <a:endParaRPr lang="en-US" dirty="0"/>
          </a:p>
        </p:txBody>
      </p:sp>
      <p:sp>
        <p:nvSpPr>
          <p:cNvPr id="4" name="Slide Number Placeholder 3"/>
          <p:cNvSpPr>
            <a:spLocks noGrp="1"/>
          </p:cNvSpPr>
          <p:nvPr>
            <p:ph type="sldNum" sz="quarter" idx="10"/>
          </p:nvPr>
        </p:nvSpPr>
        <p:spPr/>
        <p:txBody>
          <a:bodyPr/>
          <a:lstStyle/>
          <a:p>
            <a:fld id="{B41B9002-01E3-4B3C-9D45-4BE63F39525C}" type="slidenum">
              <a:rPr lang="en-CA" smtClean="0"/>
              <a:t>7</a:t>
            </a:fld>
            <a:endParaRPr lang="en-CA"/>
          </a:p>
        </p:txBody>
      </p:sp>
    </p:spTree>
    <p:extLst>
      <p:ext uri="{BB962C8B-B14F-4D97-AF65-F5344CB8AC3E}">
        <p14:creationId xmlns:p14="http://schemas.microsoft.com/office/powerpoint/2010/main" val="41919030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smtClean="0">
                <a:solidFill>
                  <a:schemeClr val="tx1"/>
                </a:solidFill>
                <a:effectLst/>
                <a:latin typeface="+mn-lt"/>
                <a:ea typeface="+mn-ea"/>
                <a:cs typeface="+mn-cs"/>
              </a:rPr>
              <a:t>Process Recommendation (to discuss</a:t>
            </a:r>
            <a:r>
              <a:rPr lang="en-US" sz="1200" kern="1200" dirty="0" smtClean="0">
                <a:solidFill>
                  <a:schemeClr val="tx1"/>
                </a:solidFill>
                <a:effectLst/>
                <a:latin typeface="+mn-lt"/>
                <a:ea typeface="+mn-ea"/>
                <a:cs typeface="+mn-cs"/>
              </a:rPr>
              <a:t>)</a:t>
            </a:r>
            <a:endParaRPr lang="en-US" sz="1050" kern="1200" dirty="0" smtClean="0">
              <a:solidFill>
                <a:schemeClr val="tx1"/>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sz="1200" kern="1200" dirty="0" smtClean="0">
                <a:solidFill>
                  <a:schemeClr val="tx1"/>
                </a:solidFill>
                <a:effectLst/>
                <a:latin typeface="+mn-lt"/>
                <a:ea typeface="+mn-ea"/>
                <a:cs typeface="+mn-cs"/>
              </a:rPr>
              <a:t>Conflict Transformation</a:t>
            </a:r>
            <a:r>
              <a:rPr lang="en-CA" sz="1200" kern="1200" baseline="0" dirty="0" smtClean="0">
                <a:solidFill>
                  <a:schemeClr val="tx1"/>
                </a:solidFill>
                <a:effectLst/>
                <a:latin typeface="+mn-lt"/>
                <a:ea typeface="+mn-ea"/>
                <a:cs typeface="+mn-cs"/>
              </a:rPr>
              <a:t> / Mediation</a:t>
            </a:r>
            <a:endParaRPr lang="en-US" sz="1200" kern="1200" dirty="0" smtClean="0">
              <a:solidFill>
                <a:schemeClr val="tx1"/>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smtClean="0">
                <a:solidFill>
                  <a:schemeClr val="tx1"/>
                </a:solidFill>
                <a:effectLst/>
                <a:latin typeface="+mn-lt"/>
                <a:ea typeface="+mn-ea"/>
                <a:cs typeface="+mn-cs"/>
              </a:rPr>
              <a:t>Naming </a:t>
            </a:r>
            <a:r>
              <a:rPr lang="en-US" sz="1200" kern="1200" dirty="0" smtClean="0">
                <a:solidFill>
                  <a:schemeClr val="tx1"/>
                </a:solidFill>
                <a:effectLst/>
                <a:latin typeface="+mn-lt"/>
                <a:ea typeface="+mn-ea"/>
                <a:cs typeface="+mn-cs"/>
              </a:rPr>
              <a:t>conflict is a valuable thing, not inherently adversarial or negative (pervasive limiting belief) but m</a:t>
            </a:r>
            <a:r>
              <a:rPr lang="en-US" sz="1050" kern="1200" dirty="0" smtClean="0">
                <a:solidFill>
                  <a:schemeClr val="tx1"/>
                </a:solidFill>
                <a:effectLst/>
                <a:latin typeface="+mn-lt"/>
                <a:ea typeface="+mn-ea"/>
                <a:cs typeface="+mn-cs"/>
              </a:rPr>
              <a:t>echanisms that are regular, where it can be named, so it is not extraordinary, process, less to come out of thin air, equally able to participate – ritual around</a:t>
            </a:r>
            <a:r>
              <a:rPr lang="en-US" sz="1050" kern="1200" baseline="0" dirty="0" smtClean="0">
                <a:solidFill>
                  <a:schemeClr val="tx1"/>
                </a:solidFill>
                <a:effectLst/>
                <a:latin typeface="+mn-lt"/>
                <a:ea typeface="+mn-ea"/>
                <a:cs typeface="+mn-cs"/>
              </a:rPr>
              <a:t> feedback</a:t>
            </a:r>
            <a:endParaRPr lang="en-US" sz="1050" kern="1200" dirty="0" smtClean="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Name and address options: in room/moment/face to face, in writing, at a</a:t>
            </a:r>
            <a:r>
              <a:rPr lang="en-US" sz="1200" kern="1200" baseline="0" dirty="0" smtClean="0">
                <a:solidFill>
                  <a:schemeClr val="tx1"/>
                </a:solidFill>
                <a:effectLst/>
                <a:latin typeface="+mn-lt"/>
                <a:ea typeface="+mn-ea"/>
                <a:cs typeface="+mn-cs"/>
              </a:rPr>
              <a:t> regular meeting, comments box</a:t>
            </a:r>
            <a:r>
              <a:rPr lang="en-US" sz="1200" kern="1200" dirty="0" smtClean="0">
                <a:solidFill>
                  <a:schemeClr val="tx1"/>
                </a:solidFill>
                <a:effectLst/>
                <a:latin typeface="+mn-lt"/>
                <a:ea typeface="+mn-ea"/>
                <a:cs typeface="+mn-cs"/>
              </a:rPr>
              <a:t> </a:t>
            </a:r>
            <a:endParaRPr lang="en-US" sz="1050" kern="1200" dirty="0" smtClean="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Listen to understand</a:t>
            </a:r>
            <a:endParaRPr lang="en-US" sz="1050" kern="1200" dirty="0" smtClean="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Assume the best intentions of individual/growth</a:t>
            </a:r>
            <a:endParaRPr lang="en-US" sz="1050" kern="1200" dirty="0" smtClean="0">
              <a:solidFill>
                <a:schemeClr val="tx1"/>
              </a:solidFill>
              <a:effectLst/>
              <a:latin typeface="+mn-lt"/>
              <a:ea typeface="+mn-ea"/>
              <a:cs typeface="+mn-cs"/>
            </a:endParaRP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Impact is more important than intention – hear the impact</a:t>
            </a:r>
            <a:endParaRPr lang="en-US" sz="1050" kern="1200" dirty="0" smtClean="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Address with the individual first, when it feels safe, go to source first</a:t>
            </a:r>
            <a:endParaRPr lang="en-US" sz="1050" kern="1200" dirty="0" smtClean="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You can ask for support in how to address the conflict</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if needing to escalate, then Kristina, and Board member who is responsible for program</a:t>
            </a:r>
          </a:p>
          <a:p>
            <a:pPr lvl="0"/>
            <a:endParaRPr lang="en-US" sz="105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Bystander Interventions (to</a:t>
            </a:r>
            <a:r>
              <a:rPr lang="en-US" sz="1200" kern="1200" baseline="0" dirty="0" smtClean="0">
                <a:solidFill>
                  <a:schemeClr val="tx1"/>
                </a:solidFill>
                <a:effectLst/>
                <a:latin typeface="+mn-lt"/>
                <a:ea typeface="+mn-ea"/>
                <a:cs typeface="+mn-cs"/>
              </a:rPr>
              <a:t> discuss)</a:t>
            </a:r>
            <a:endParaRPr lang="en-US"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Check in with people: are you good, when you see something, we are all affected by what happens even if it isn’t happening to you. Don’t assume you need to step in for someone, but people may need your support. </a:t>
            </a:r>
            <a:endParaRPr lang="en-US" sz="105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B41B9002-01E3-4B3C-9D45-4BE63F39525C}" type="slidenum">
              <a:rPr lang="en-CA" smtClean="0"/>
              <a:t>8</a:t>
            </a:fld>
            <a:endParaRPr lang="en-CA"/>
          </a:p>
        </p:txBody>
      </p:sp>
    </p:spTree>
    <p:extLst>
      <p:ext uri="{BB962C8B-B14F-4D97-AF65-F5344CB8AC3E}">
        <p14:creationId xmlns:p14="http://schemas.microsoft.com/office/powerpoint/2010/main" val="4253317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CA"/>
          </a:p>
        </p:txBody>
      </p:sp>
      <p:sp>
        <p:nvSpPr>
          <p:cNvPr id="4" name="Date Placeholder 3"/>
          <p:cNvSpPr>
            <a:spLocks noGrp="1"/>
          </p:cNvSpPr>
          <p:nvPr>
            <p:ph type="dt" sz="half" idx="10"/>
          </p:nvPr>
        </p:nvSpPr>
        <p:spPr/>
        <p:txBody>
          <a:bodyPr/>
          <a:lstStyle/>
          <a:p>
            <a:fld id="{4925DD5A-F42C-45AC-BB35-2890592B466A}" type="datetimeFigureOut">
              <a:rPr lang="en-CA" smtClean="0"/>
              <a:t>2020-01-27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38DEFC23-C077-4A7B-A293-8882CF647381}" type="slidenum">
              <a:rPr lang="en-CA" smtClean="0"/>
              <a:t>‹#›</a:t>
            </a:fld>
            <a:endParaRPr lang="en-CA"/>
          </a:p>
        </p:txBody>
      </p:sp>
    </p:spTree>
    <p:extLst>
      <p:ext uri="{BB962C8B-B14F-4D97-AF65-F5344CB8AC3E}">
        <p14:creationId xmlns:p14="http://schemas.microsoft.com/office/powerpoint/2010/main" val="11394793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4925DD5A-F42C-45AC-BB35-2890592B466A}" type="datetimeFigureOut">
              <a:rPr lang="en-CA" smtClean="0"/>
              <a:t>2020-01-27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38DEFC23-C077-4A7B-A293-8882CF647381}" type="slidenum">
              <a:rPr lang="en-CA" smtClean="0"/>
              <a:t>‹#›</a:t>
            </a:fld>
            <a:endParaRPr lang="en-CA"/>
          </a:p>
        </p:txBody>
      </p:sp>
    </p:spTree>
    <p:extLst>
      <p:ext uri="{BB962C8B-B14F-4D97-AF65-F5344CB8AC3E}">
        <p14:creationId xmlns:p14="http://schemas.microsoft.com/office/powerpoint/2010/main" val="14634689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4925DD5A-F42C-45AC-BB35-2890592B466A}" type="datetimeFigureOut">
              <a:rPr lang="en-CA" smtClean="0"/>
              <a:t>2020-01-27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38DEFC23-C077-4A7B-A293-8882CF647381}" type="slidenum">
              <a:rPr lang="en-CA" smtClean="0"/>
              <a:t>‹#›</a:t>
            </a:fld>
            <a:endParaRPr lang="en-CA"/>
          </a:p>
        </p:txBody>
      </p:sp>
    </p:spTree>
    <p:extLst>
      <p:ext uri="{BB962C8B-B14F-4D97-AF65-F5344CB8AC3E}">
        <p14:creationId xmlns:p14="http://schemas.microsoft.com/office/powerpoint/2010/main" val="27943402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CA"/>
          </a:p>
        </p:txBody>
      </p:sp>
      <p:sp>
        <p:nvSpPr>
          <p:cNvPr id="4" name="Date Placeholder 3"/>
          <p:cNvSpPr>
            <a:spLocks noGrp="1"/>
          </p:cNvSpPr>
          <p:nvPr>
            <p:ph type="dt" sz="half" idx="10"/>
          </p:nvPr>
        </p:nvSpPr>
        <p:spPr/>
        <p:txBody>
          <a:bodyPr/>
          <a:lstStyle/>
          <a:p>
            <a:fld id="{2CCAAB14-CCCF-4A89-824E-FB200BA09390}" type="datetimeFigureOut">
              <a:rPr lang="en-CA" smtClean="0"/>
              <a:t>2020-01-27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907FFE3C-E308-44F0-9868-A2A900D65782}" type="slidenum">
              <a:rPr lang="en-CA" smtClean="0"/>
              <a:t>‹#›</a:t>
            </a:fld>
            <a:endParaRPr lang="en-CA"/>
          </a:p>
        </p:txBody>
      </p:sp>
    </p:spTree>
    <p:extLst>
      <p:ext uri="{BB962C8B-B14F-4D97-AF65-F5344CB8AC3E}">
        <p14:creationId xmlns:p14="http://schemas.microsoft.com/office/powerpoint/2010/main" val="528885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2CCAAB14-CCCF-4A89-824E-FB200BA09390}" type="datetimeFigureOut">
              <a:rPr lang="en-CA" smtClean="0"/>
              <a:t>2020-01-27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907FFE3C-E308-44F0-9868-A2A900D65782}" type="slidenum">
              <a:rPr lang="en-CA" smtClean="0"/>
              <a:t>‹#›</a:t>
            </a:fld>
            <a:endParaRPr lang="en-CA"/>
          </a:p>
        </p:txBody>
      </p:sp>
    </p:spTree>
    <p:extLst>
      <p:ext uri="{BB962C8B-B14F-4D97-AF65-F5344CB8AC3E}">
        <p14:creationId xmlns:p14="http://schemas.microsoft.com/office/powerpoint/2010/main" val="20581789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CCAAB14-CCCF-4A89-824E-FB200BA09390}" type="datetimeFigureOut">
              <a:rPr lang="en-CA" smtClean="0"/>
              <a:t>2020-01-27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907FFE3C-E308-44F0-9868-A2A900D65782}" type="slidenum">
              <a:rPr lang="en-CA" smtClean="0"/>
              <a:t>‹#›</a:t>
            </a:fld>
            <a:endParaRPr lang="en-CA"/>
          </a:p>
        </p:txBody>
      </p:sp>
    </p:spTree>
    <p:extLst>
      <p:ext uri="{BB962C8B-B14F-4D97-AF65-F5344CB8AC3E}">
        <p14:creationId xmlns:p14="http://schemas.microsoft.com/office/powerpoint/2010/main" val="3518429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p:cNvSpPr>
            <a:spLocks noGrp="1"/>
          </p:cNvSpPr>
          <p:nvPr>
            <p:ph type="dt" sz="half" idx="10"/>
          </p:nvPr>
        </p:nvSpPr>
        <p:spPr/>
        <p:txBody>
          <a:bodyPr/>
          <a:lstStyle/>
          <a:p>
            <a:fld id="{2CCAAB14-CCCF-4A89-824E-FB200BA09390}" type="datetimeFigureOut">
              <a:rPr lang="en-CA" smtClean="0"/>
              <a:t>2020-01-27</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907FFE3C-E308-44F0-9868-A2A900D65782}" type="slidenum">
              <a:rPr lang="en-CA" smtClean="0"/>
              <a:t>‹#›</a:t>
            </a:fld>
            <a:endParaRPr lang="en-CA"/>
          </a:p>
        </p:txBody>
      </p:sp>
    </p:spTree>
    <p:extLst>
      <p:ext uri="{BB962C8B-B14F-4D97-AF65-F5344CB8AC3E}">
        <p14:creationId xmlns:p14="http://schemas.microsoft.com/office/powerpoint/2010/main" val="16997078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p:cNvSpPr>
            <a:spLocks noGrp="1"/>
          </p:cNvSpPr>
          <p:nvPr>
            <p:ph type="dt" sz="half" idx="10"/>
          </p:nvPr>
        </p:nvSpPr>
        <p:spPr/>
        <p:txBody>
          <a:bodyPr/>
          <a:lstStyle/>
          <a:p>
            <a:fld id="{2CCAAB14-CCCF-4A89-824E-FB200BA09390}" type="datetimeFigureOut">
              <a:rPr lang="en-CA" smtClean="0"/>
              <a:t>2020-01-27</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907FFE3C-E308-44F0-9868-A2A900D65782}" type="slidenum">
              <a:rPr lang="en-CA" smtClean="0"/>
              <a:t>‹#›</a:t>
            </a:fld>
            <a:endParaRPr lang="en-CA"/>
          </a:p>
        </p:txBody>
      </p:sp>
    </p:spTree>
    <p:extLst>
      <p:ext uri="{BB962C8B-B14F-4D97-AF65-F5344CB8AC3E}">
        <p14:creationId xmlns:p14="http://schemas.microsoft.com/office/powerpoint/2010/main" val="335327946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Date Placeholder 2"/>
          <p:cNvSpPr>
            <a:spLocks noGrp="1"/>
          </p:cNvSpPr>
          <p:nvPr>
            <p:ph type="dt" sz="half" idx="10"/>
          </p:nvPr>
        </p:nvSpPr>
        <p:spPr/>
        <p:txBody>
          <a:bodyPr/>
          <a:lstStyle/>
          <a:p>
            <a:fld id="{2CCAAB14-CCCF-4A89-824E-FB200BA09390}" type="datetimeFigureOut">
              <a:rPr lang="en-CA" smtClean="0"/>
              <a:t>2020-01-27</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907FFE3C-E308-44F0-9868-A2A900D65782}" type="slidenum">
              <a:rPr lang="en-CA" smtClean="0"/>
              <a:t>‹#›</a:t>
            </a:fld>
            <a:endParaRPr lang="en-CA"/>
          </a:p>
        </p:txBody>
      </p:sp>
    </p:spTree>
    <p:extLst>
      <p:ext uri="{BB962C8B-B14F-4D97-AF65-F5344CB8AC3E}">
        <p14:creationId xmlns:p14="http://schemas.microsoft.com/office/powerpoint/2010/main" val="5946868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CAAB14-CCCF-4A89-824E-FB200BA09390}" type="datetimeFigureOut">
              <a:rPr lang="en-CA" smtClean="0"/>
              <a:t>2020-01-27</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907FFE3C-E308-44F0-9868-A2A900D65782}" type="slidenum">
              <a:rPr lang="en-CA" smtClean="0"/>
              <a:t>‹#›</a:t>
            </a:fld>
            <a:endParaRPr lang="en-CA"/>
          </a:p>
        </p:txBody>
      </p:sp>
    </p:spTree>
    <p:extLst>
      <p:ext uri="{BB962C8B-B14F-4D97-AF65-F5344CB8AC3E}">
        <p14:creationId xmlns:p14="http://schemas.microsoft.com/office/powerpoint/2010/main" val="275914306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CCAAB14-CCCF-4A89-824E-FB200BA09390}" type="datetimeFigureOut">
              <a:rPr lang="en-CA" smtClean="0"/>
              <a:t>2020-01-27</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907FFE3C-E308-44F0-9868-A2A900D65782}" type="slidenum">
              <a:rPr lang="en-CA" smtClean="0"/>
              <a:t>‹#›</a:t>
            </a:fld>
            <a:endParaRPr lang="en-CA"/>
          </a:p>
        </p:txBody>
      </p:sp>
    </p:spTree>
    <p:extLst>
      <p:ext uri="{BB962C8B-B14F-4D97-AF65-F5344CB8AC3E}">
        <p14:creationId xmlns:p14="http://schemas.microsoft.com/office/powerpoint/2010/main" val="21046200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4925DD5A-F42C-45AC-BB35-2890592B466A}" type="datetimeFigureOut">
              <a:rPr lang="en-CA" smtClean="0"/>
              <a:t>2020-01-27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38DEFC23-C077-4A7B-A293-8882CF647381}" type="slidenum">
              <a:rPr lang="en-CA" smtClean="0"/>
              <a:t>‹#›</a:t>
            </a:fld>
            <a:endParaRPr lang="en-CA"/>
          </a:p>
        </p:txBody>
      </p:sp>
    </p:spTree>
    <p:extLst>
      <p:ext uri="{BB962C8B-B14F-4D97-AF65-F5344CB8AC3E}">
        <p14:creationId xmlns:p14="http://schemas.microsoft.com/office/powerpoint/2010/main" val="127934296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CCAAB14-CCCF-4A89-824E-FB200BA09390}" type="datetimeFigureOut">
              <a:rPr lang="en-CA" smtClean="0"/>
              <a:t>2020-01-27</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907FFE3C-E308-44F0-9868-A2A900D65782}" type="slidenum">
              <a:rPr lang="en-CA" smtClean="0"/>
              <a:t>‹#›</a:t>
            </a:fld>
            <a:endParaRPr lang="en-CA"/>
          </a:p>
        </p:txBody>
      </p:sp>
    </p:spTree>
    <p:extLst>
      <p:ext uri="{BB962C8B-B14F-4D97-AF65-F5344CB8AC3E}">
        <p14:creationId xmlns:p14="http://schemas.microsoft.com/office/powerpoint/2010/main" val="57340028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2CCAAB14-CCCF-4A89-824E-FB200BA09390}" type="datetimeFigureOut">
              <a:rPr lang="en-CA" smtClean="0"/>
              <a:t>2020-01-27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907FFE3C-E308-44F0-9868-A2A900D65782}" type="slidenum">
              <a:rPr lang="en-CA" smtClean="0"/>
              <a:t>‹#›</a:t>
            </a:fld>
            <a:endParaRPr lang="en-CA"/>
          </a:p>
        </p:txBody>
      </p:sp>
    </p:spTree>
    <p:extLst>
      <p:ext uri="{BB962C8B-B14F-4D97-AF65-F5344CB8AC3E}">
        <p14:creationId xmlns:p14="http://schemas.microsoft.com/office/powerpoint/2010/main" val="59948289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2CCAAB14-CCCF-4A89-824E-FB200BA09390}" type="datetimeFigureOut">
              <a:rPr lang="en-CA" smtClean="0"/>
              <a:t>2020-01-27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907FFE3C-E308-44F0-9868-A2A900D65782}" type="slidenum">
              <a:rPr lang="en-CA" smtClean="0"/>
              <a:t>‹#›</a:t>
            </a:fld>
            <a:endParaRPr lang="en-CA"/>
          </a:p>
        </p:txBody>
      </p:sp>
    </p:spTree>
    <p:extLst>
      <p:ext uri="{BB962C8B-B14F-4D97-AF65-F5344CB8AC3E}">
        <p14:creationId xmlns:p14="http://schemas.microsoft.com/office/powerpoint/2010/main" val="368420961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9144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300" y="2404534"/>
            <a:ext cx="5825202"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130300" y="4050834"/>
            <a:ext cx="5825202"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smtClean="0">
                <a:solidFill>
                  <a:srgbClr val="000000">
                    <a:tint val="75000"/>
                  </a:srgbClr>
                </a:solidFill>
              </a:rPr>
              <a:pPr/>
              <a:t>1/27/2020</a:t>
            </a:fld>
            <a:endParaRPr lang="en-US" dirty="0">
              <a:solidFill>
                <a:srgbClr val="000000">
                  <a:tint val="75000"/>
                </a:srgbClr>
              </a:solidFill>
            </a:endParaRPr>
          </a:p>
        </p:txBody>
      </p:sp>
      <p:sp>
        <p:nvSpPr>
          <p:cNvPr id="5" name="Footer Placeholder 4"/>
          <p:cNvSpPr>
            <a:spLocks noGrp="1"/>
          </p:cNvSpPr>
          <p:nvPr>
            <p:ph type="ftr" sz="quarter" idx="11"/>
          </p:nvPr>
        </p:nvSpPr>
        <p:spPr/>
        <p:txBody>
          <a:bodyPr/>
          <a:lstStyle/>
          <a:p>
            <a:endParaRPr lang="en-US" dirty="0">
              <a:solidFill>
                <a:srgbClr val="000000">
                  <a:tint val="75000"/>
                </a:srgbClr>
              </a:solidFill>
            </a:endParaRPr>
          </a:p>
        </p:txBody>
      </p:sp>
      <p:sp>
        <p:nvSpPr>
          <p:cNvPr id="6" name="Slide Number Placeholder 5"/>
          <p:cNvSpPr>
            <a:spLocks noGrp="1"/>
          </p:cNvSpPr>
          <p:nvPr>
            <p:ph type="sldNum" sz="quarter" idx="12"/>
          </p:nvPr>
        </p:nvSpPr>
        <p:spPr/>
        <p:txBody>
          <a:bodyPr/>
          <a:lstStyle/>
          <a:p>
            <a:fld id="{71766878-3199-4EAB-94E7-2D6D11070E14}" type="slidenum">
              <a:rPr lang="en-US" smtClean="0">
                <a:solidFill>
                  <a:srgbClr val="E48312"/>
                </a:solidFill>
              </a:rPr>
              <a:pPr/>
              <a:t>‹#›</a:t>
            </a:fld>
            <a:endParaRPr lang="en-US" dirty="0">
              <a:solidFill>
                <a:srgbClr val="E48312"/>
              </a:solidFill>
            </a:endParaRPr>
          </a:p>
        </p:txBody>
      </p:sp>
      <p:pic>
        <p:nvPicPr>
          <p:cNvPr id="18" name="Picture 1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077200" y="5791200"/>
            <a:ext cx="981791" cy="968619"/>
          </a:xfrm>
          <a:prstGeom prst="rect">
            <a:avLst/>
          </a:prstGeom>
        </p:spPr>
      </p:pic>
    </p:spTree>
    <p:extLst>
      <p:ext uri="{BB962C8B-B14F-4D97-AF65-F5344CB8AC3E}">
        <p14:creationId xmlns:p14="http://schemas.microsoft.com/office/powerpoint/2010/main" val="309624228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smtClean="0">
                <a:solidFill>
                  <a:srgbClr val="000000">
                    <a:tint val="75000"/>
                  </a:srgbClr>
                </a:solidFill>
              </a:rPr>
              <a:pPr/>
              <a:t>1/27/2020</a:t>
            </a:fld>
            <a:endParaRPr lang="en-US" dirty="0">
              <a:solidFill>
                <a:srgbClr val="000000">
                  <a:tint val="75000"/>
                </a:srgbClr>
              </a:solidFill>
            </a:endParaRPr>
          </a:p>
        </p:txBody>
      </p:sp>
      <p:sp>
        <p:nvSpPr>
          <p:cNvPr id="5" name="Footer Placeholder 4"/>
          <p:cNvSpPr>
            <a:spLocks noGrp="1"/>
          </p:cNvSpPr>
          <p:nvPr>
            <p:ph type="ftr" sz="quarter" idx="11"/>
          </p:nvPr>
        </p:nvSpPr>
        <p:spPr/>
        <p:txBody>
          <a:bodyPr/>
          <a:lstStyle/>
          <a:p>
            <a:endParaRPr lang="en-US" dirty="0">
              <a:solidFill>
                <a:srgbClr val="000000">
                  <a:tint val="75000"/>
                </a:srgbClr>
              </a:solidFill>
            </a:endParaRPr>
          </a:p>
        </p:txBody>
      </p:sp>
      <p:sp>
        <p:nvSpPr>
          <p:cNvPr id="6" name="Slide Number Placeholder 5"/>
          <p:cNvSpPr>
            <a:spLocks noGrp="1"/>
          </p:cNvSpPr>
          <p:nvPr>
            <p:ph type="sldNum" sz="quarter" idx="12"/>
          </p:nvPr>
        </p:nvSpPr>
        <p:spPr/>
        <p:txBody>
          <a:bodyPr/>
          <a:lstStyle/>
          <a:p>
            <a:fld id="{71766878-3199-4EAB-94E7-2D6D11070E14}" type="slidenum">
              <a:rPr lang="en-US" smtClean="0">
                <a:solidFill>
                  <a:srgbClr val="E48312"/>
                </a:solidFill>
              </a:rPr>
              <a:pPr/>
              <a:t>‹#›</a:t>
            </a:fld>
            <a:endParaRPr lang="en-US" dirty="0">
              <a:solidFill>
                <a:srgbClr val="E48312"/>
              </a:solidFill>
            </a:endParaRPr>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077200" y="5791200"/>
            <a:ext cx="981791" cy="968619"/>
          </a:xfrm>
          <a:prstGeom prst="rect">
            <a:avLst/>
          </a:prstGeom>
        </p:spPr>
      </p:pic>
    </p:spTree>
    <p:extLst>
      <p:ext uri="{BB962C8B-B14F-4D97-AF65-F5344CB8AC3E}">
        <p14:creationId xmlns:p14="http://schemas.microsoft.com/office/powerpoint/2010/main" val="30424622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08001" y="2700868"/>
            <a:ext cx="6447501"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508001" y="4527448"/>
            <a:ext cx="6447501"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334D819-9F07-4261-B09B-9E467E5D9002}" type="datetimeFigureOut">
              <a:rPr lang="en-US" smtClean="0">
                <a:solidFill>
                  <a:srgbClr val="000000">
                    <a:tint val="75000"/>
                  </a:srgbClr>
                </a:solidFill>
              </a:rPr>
              <a:pPr/>
              <a:t>1/27/2020</a:t>
            </a:fld>
            <a:endParaRPr lang="en-US" dirty="0">
              <a:solidFill>
                <a:srgbClr val="000000">
                  <a:tint val="75000"/>
                </a:srgbClr>
              </a:solidFill>
            </a:endParaRPr>
          </a:p>
        </p:txBody>
      </p:sp>
      <p:sp>
        <p:nvSpPr>
          <p:cNvPr id="5" name="Footer Placeholder 4"/>
          <p:cNvSpPr>
            <a:spLocks noGrp="1"/>
          </p:cNvSpPr>
          <p:nvPr>
            <p:ph type="ftr" sz="quarter" idx="11"/>
          </p:nvPr>
        </p:nvSpPr>
        <p:spPr/>
        <p:txBody>
          <a:bodyPr/>
          <a:lstStyle/>
          <a:p>
            <a:endParaRPr lang="en-US" dirty="0">
              <a:solidFill>
                <a:srgbClr val="000000">
                  <a:tint val="75000"/>
                </a:srgbClr>
              </a:solidFill>
            </a:endParaRPr>
          </a:p>
        </p:txBody>
      </p:sp>
      <p:sp>
        <p:nvSpPr>
          <p:cNvPr id="6" name="Slide Number Placeholder 5"/>
          <p:cNvSpPr>
            <a:spLocks noGrp="1"/>
          </p:cNvSpPr>
          <p:nvPr>
            <p:ph type="sldNum" sz="quarter" idx="12"/>
          </p:nvPr>
        </p:nvSpPr>
        <p:spPr/>
        <p:txBody>
          <a:bodyPr/>
          <a:lstStyle/>
          <a:p>
            <a:fld id="{71766878-3199-4EAB-94E7-2D6D11070E14}" type="slidenum">
              <a:rPr lang="en-US" smtClean="0">
                <a:solidFill>
                  <a:srgbClr val="E48312"/>
                </a:solidFill>
              </a:rPr>
              <a:pPr/>
              <a:t>‹#›</a:t>
            </a:fld>
            <a:endParaRPr lang="en-US" dirty="0">
              <a:solidFill>
                <a:srgbClr val="E48312"/>
              </a:solidFill>
            </a:endParaRPr>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077200" y="5791200"/>
            <a:ext cx="981791" cy="968619"/>
          </a:xfrm>
          <a:prstGeom prst="rect">
            <a:avLst/>
          </a:prstGeom>
        </p:spPr>
      </p:pic>
    </p:spTree>
    <p:extLst>
      <p:ext uri="{BB962C8B-B14F-4D97-AF65-F5344CB8AC3E}">
        <p14:creationId xmlns:p14="http://schemas.microsoft.com/office/powerpoint/2010/main" val="264247010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08001" y="2160589"/>
            <a:ext cx="3138026"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17477" y="2160590"/>
            <a:ext cx="3138026"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334D819-9F07-4261-B09B-9E467E5D9002}" type="datetimeFigureOut">
              <a:rPr lang="en-US" smtClean="0">
                <a:solidFill>
                  <a:srgbClr val="000000">
                    <a:tint val="75000"/>
                  </a:srgbClr>
                </a:solidFill>
              </a:rPr>
              <a:pPr/>
              <a:t>1/27/2020</a:t>
            </a:fld>
            <a:endParaRPr lang="en-US" dirty="0">
              <a:solidFill>
                <a:srgbClr val="000000">
                  <a:tint val="75000"/>
                </a:srgbClr>
              </a:solidFill>
            </a:endParaRPr>
          </a:p>
        </p:txBody>
      </p:sp>
      <p:sp>
        <p:nvSpPr>
          <p:cNvPr id="6" name="Footer Placeholder 5"/>
          <p:cNvSpPr>
            <a:spLocks noGrp="1"/>
          </p:cNvSpPr>
          <p:nvPr>
            <p:ph type="ftr" sz="quarter" idx="11"/>
          </p:nvPr>
        </p:nvSpPr>
        <p:spPr/>
        <p:txBody>
          <a:bodyPr/>
          <a:lstStyle/>
          <a:p>
            <a:endParaRPr lang="en-US" dirty="0">
              <a:solidFill>
                <a:srgbClr val="000000">
                  <a:tint val="75000"/>
                </a:srgbClr>
              </a:solidFill>
            </a:endParaRPr>
          </a:p>
        </p:txBody>
      </p:sp>
      <p:sp>
        <p:nvSpPr>
          <p:cNvPr id="7" name="Slide Number Placeholder 6"/>
          <p:cNvSpPr>
            <a:spLocks noGrp="1"/>
          </p:cNvSpPr>
          <p:nvPr>
            <p:ph type="sldNum" sz="quarter" idx="12"/>
          </p:nvPr>
        </p:nvSpPr>
        <p:spPr/>
        <p:txBody>
          <a:bodyPr/>
          <a:lstStyle/>
          <a:p>
            <a:fld id="{71766878-3199-4EAB-94E7-2D6D11070E14}" type="slidenum">
              <a:rPr lang="en-US" smtClean="0">
                <a:solidFill>
                  <a:srgbClr val="E48312"/>
                </a:solidFill>
              </a:rPr>
              <a:pPr/>
              <a:t>‹#›</a:t>
            </a:fld>
            <a:endParaRPr lang="en-US" dirty="0">
              <a:solidFill>
                <a:srgbClr val="E48312"/>
              </a:solidFill>
            </a:endParaRP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077200" y="5791200"/>
            <a:ext cx="981791" cy="968619"/>
          </a:xfrm>
          <a:prstGeom prst="rect">
            <a:avLst/>
          </a:prstGeom>
        </p:spPr>
      </p:pic>
    </p:spTree>
    <p:extLst>
      <p:ext uri="{BB962C8B-B14F-4D97-AF65-F5344CB8AC3E}">
        <p14:creationId xmlns:p14="http://schemas.microsoft.com/office/powerpoint/2010/main" val="2299885901"/>
      </p:ext>
    </p:extLst>
  </p:cSld>
  <p:clrMapOvr>
    <a:masterClrMapping/>
  </p:clrMapOvr>
  <p:extLst mod="1">
    <p:ext uri="{DCECCB84-F9BA-43D5-87BE-67443E8EF086}">
      <p15:sldGuideLst xmlns:p15="http://schemas.microsoft.com/office/powerpoint/2012/main"/>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506809" y="2160983"/>
            <a:ext cx="3139217"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506809" y="2737246"/>
            <a:ext cx="31392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16287" y="2160983"/>
            <a:ext cx="3139214"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3816288" y="2737246"/>
            <a:ext cx="313921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334D819-9F07-4261-B09B-9E467E5D9002}" type="datetimeFigureOut">
              <a:rPr lang="en-US" smtClean="0">
                <a:solidFill>
                  <a:srgbClr val="000000">
                    <a:tint val="75000"/>
                  </a:srgbClr>
                </a:solidFill>
              </a:rPr>
              <a:pPr/>
              <a:t>1/27/2020</a:t>
            </a:fld>
            <a:endParaRPr lang="en-US" dirty="0">
              <a:solidFill>
                <a:srgbClr val="000000">
                  <a:tint val="75000"/>
                </a:srgbClr>
              </a:solidFill>
            </a:endParaRPr>
          </a:p>
        </p:txBody>
      </p:sp>
      <p:sp>
        <p:nvSpPr>
          <p:cNvPr id="8" name="Footer Placeholder 7"/>
          <p:cNvSpPr>
            <a:spLocks noGrp="1"/>
          </p:cNvSpPr>
          <p:nvPr>
            <p:ph type="ftr" sz="quarter" idx="11"/>
          </p:nvPr>
        </p:nvSpPr>
        <p:spPr/>
        <p:txBody>
          <a:bodyPr/>
          <a:lstStyle/>
          <a:p>
            <a:endParaRPr lang="en-US" dirty="0">
              <a:solidFill>
                <a:srgbClr val="000000">
                  <a:tint val="75000"/>
                </a:srgbClr>
              </a:solidFill>
            </a:endParaRPr>
          </a:p>
        </p:txBody>
      </p:sp>
      <p:sp>
        <p:nvSpPr>
          <p:cNvPr id="9" name="Slide Number Placeholder 8"/>
          <p:cNvSpPr>
            <a:spLocks noGrp="1"/>
          </p:cNvSpPr>
          <p:nvPr>
            <p:ph type="sldNum" sz="quarter" idx="12"/>
          </p:nvPr>
        </p:nvSpPr>
        <p:spPr/>
        <p:txBody>
          <a:bodyPr/>
          <a:lstStyle/>
          <a:p>
            <a:fld id="{71766878-3199-4EAB-94E7-2D6D11070E14}" type="slidenum">
              <a:rPr lang="en-US" smtClean="0">
                <a:solidFill>
                  <a:srgbClr val="E48312"/>
                </a:solidFill>
              </a:rPr>
              <a:pPr/>
              <a:t>‹#›</a:t>
            </a:fld>
            <a:endParaRPr lang="en-US" dirty="0">
              <a:solidFill>
                <a:srgbClr val="E48312"/>
              </a:solidFill>
            </a:endParaRPr>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077200" y="5791200"/>
            <a:ext cx="981791" cy="968619"/>
          </a:xfrm>
          <a:prstGeom prst="rect">
            <a:avLst/>
          </a:prstGeom>
        </p:spPr>
      </p:pic>
    </p:spTree>
    <p:extLst>
      <p:ext uri="{BB962C8B-B14F-4D97-AF65-F5344CB8AC3E}">
        <p14:creationId xmlns:p14="http://schemas.microsoft.com/office/powerpoint/2010/main" val="2783032184"/>
      </p:ext>
    </p:extLst>
  </p:cSld>
  <p:clrMapOvr>
    <a:masterClrMapping/>
  </p:clrMapOvr>
  <p:extLst mod="1">
    <p:ext uri="{DCECCB84-F9BA-43D5-87BE-67443E8EF086}">
      <p15:sldGuideLst xmlns:p15="http://schemas.microsoft.com/office/powerpoint/2012/main"/>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08001" y="609600"/>
            <a:ext cx="6447501"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334D819-9F07-4261-B09B-9E467E5D9002}" type="datetimeFigureOut">
              <a:rPr lang="en-US" smtClean="0">
                <a:solidFill>
                  <a:srgbClr val="000000">
                    <a:tint val="75000"/>
                  </a:srgbClr>
                </a:solidFill>
              </a:rPr>
              <a:pPr/>
              <a:t>1/27/2020</a:t>
            </a:fld>
            <a:endParaRPr lang="en-US" dirty="0">
              <a:solidFill>
                <a:srgbClr val="000000">
                  <a:tint val="75000"/>
                </a:srgbClr>
              </a:solidFill>
            </a:endParaRPr>
          </a:p>
        </p:txBody>
      </p:sp>
      <p:sp>
        <p:nvSpPr>
          <p:cNvPr id="4" name="Footer Placeholder 3"/>
          <p:cNvSpPr>
            <a:spLocks noGrp="1"/>
          </p:cNvSpPr>
          <p:nvPr>
            <p:ph type="ftr" sz="quarter" idx="11"/>
          </p:nvPr>
        </p:nvSpPr>
        <p:spPr/>
        <p:txBody>
          <a:bodyPr/>
          <a:lstStyle/>
          <a:p>
            <a:endParaRPr lang="en-US" dirty="0">
              <a:solidFill>
                <a:srgbClr val="000000">
                  <a:tint val="75000"/>
                </a:srgbClr>
              </a:solidFill>
            </a:endParaRPr>
          </a:p>
        </p:txBody>
      </p:sp>
      <p:sp>
        <p:nvSpPr>
          <p:cNvPr id="5" name="Slide Number Placeholder 4"/>
          <p:cNvSpPr>
            <a:spLocks noGrp="1"/>
          </p:cNvSpPr>
          <p:nvPr>
            <p:ph type="sldNum" sz="quarter" idx="12"/>
          </p:nvPr>
        </p:nvSpPr>
        <p:spPr/>
        <p:txBody>
          <a:bodyPr/>
          <a:lstStyle/>
          <a:p>
            <a:fld id="{71766878-3199-4EAB-94E7-2D6D11070E14}" type="slidenum">
              <a:rPr lang="en-US" smtClean="0">
                <a:solidFill>
                  <a:srgbClr val="E48312"/>
                </a:solidFill>
              </a:rPr>
              <a:pPr/>
              <a:t>‹#›</a:t>
            </a:fld>
            <a:endParaRPr lang="en-US" dirty="0">
              <a:solidFill>
                <a:srgbClr val="E48312"/>
              </a:solidFill>
            </a:endParaRPr>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077200" y="5791200"/>
            <a:ext cx="981791" cy="968619"/>
          </a:xfrm>
          <a:prstGeom prst="rect">
            <a:avLst/>
          </a:prstGeom>
        </p:spPr>
      </p:pic>
    </p:spTree>
    <p:extLst>
      <p:ext uri="{BB962C8B-B14F-4D97-AF65-F5344CB8AC3E}">
        <p14:creationId xmlns:p14="http://schemas.microsoft.com/office/powerpoint/2010/main" val="177663235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34D819-9F07-4261-B09B-9E467E5D9002}" type="datetimeFigureOut">
              <a:rPr lang="en-US" smtClean="0">
                <a:solidFill>
                  <a:srgbClr val="000000">
                    <a:tint val="75000"/>
                  </a:srgbClr>
                </a:solidFill>
              </a:rPr>
              <a:pPr/>
              <a:t>1/27/2020</a:t>
            </a:fld>
            <a:endParaRPr lang="en-US" dirty="0">
              <a:solidFill>
                <a:srgbClr val="000000">
                  <a:tint val="75000"/>
                </a:srgbClr>
              </a:solidFill>
            </a:endParaRPr>
          </a:p>
        </p:txBody>
      </p:sp>
      <p:sp>
        <p:nvSpPr>
          <p:cNvPr id="3" name="Footer Placeholder 2"/>
          <p:cNvSpPr>
            <a:spLocks noGrp="1"/>
          </p:cNvSpPr>
          <p:nvPr>
            <p:ph type="ftr" sz="quarter" idx="11"/>
          </p:nvPr>
        </p:nvSpPr>
        <p:spPr/>
        <p:txBody>
          <a:bodyPr/>
          <a:lstStyle/>
          <a:p>
            <a:endParaRPr lang="en-US" dirty="0">
              <a:solidFill>
                <a:srgbClr val="000000">
                  <a:tint val="75000"/>
                </a:srgbClr>
              </a:solidFill>
            </a:endParaRPr>
          </a:p>
        </p:txBody>
      </p:sp>
      <p:sp>
        <p:nvSpPr>
          <p:cNvPr id="4" name="Slide Number Placeholder 3"/>
          <p:cNvSpPr>
            <a:spLocks noGrp="1"/>
          </p:cNvSpPr>
          <p:nvPr>
            <p:ph type="sldNum" sz="quarter" idx="12"/>
          </p:nvPr>
        </p:nvSpPr>
        <p:spPr/>
        <p:txBody>
          <a:bodyPr/>
          <a:lstStyle/>
          <a:p>
            <a:fld id="{71766878-3199-4EAB-94E7-2D6D11070E14}" type="slidenum">
              <a:rPr lang="en-US" smtClean="0">
                <a:solidFill>
                  <a:srgbClr val="E48312"/>
                </a:solidFill>
              </a:rPr>
              <a:pPr/>
              <a:t>‹#›</a:t>
            </a:fld>
            <a:endParaRPr lang="en-US" dirty="0">
              <a:solidFill>
                <a:srgbClr val="E48312"/>
              </a:solidFill>
            </a:endParaRPr>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077200" y="5791200"/>
            <a:ext cx="981791" cy="968619"/>
          </a:xfrm>
          <a:prstGeom prst="rect">
            <a:avLst/>
          </a:prstGeom>
        </p:spPr>
      </p:pic>
    </p:spTree>
    <p:extLst>
      <p:ext uri="{BB962C8B-B14F-4D97-AF65-F5344CB8AC3E}">
        <p14:creationId xmlns:p14="http://schemas.microsoft.com/office/powerpoint/2010/main" val="34164912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925DD5A-F42C-45AC-BB35-2890592B466A}" type="datetimeFigureOut">
              <a:rPr lang="en-CA" smtClean="0"/>
              <a:t>2020-01-27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38DEFC23-C077-4A7B-A293-8882CF647381}" type="slidenum">
              <a:rPr lang="en-CA" smtClean="0"/>
              <a:t>‹#›</a:t>
            </a:fld>
            <a:endParaRPr lang="en-CA"/>
          </a:p>
        </p:txBody>
      </p:sp>
    </p:spTree>
    <p:extLst>
      <p:ext uri="{BB962C8B-B14F-4D97-AF65-F5344CB8AC3E}">
        <p14:creationId xmlns:p14="http://schemas.microsoft.com/office/powerpoint/2010/main" val="332660780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8001" y="1498604"/>
            <a:ext cx="2890896"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3570346" y="514925"/>
            <a:ext cx="3385156"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08001" y="2777069"/>
            <a:ext cx="2890896"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334D819-9F07-4261-B09B-9E467E5D9002}" type="datetimeFigureOut">
              <a:rPr lang="en-US" smtClean="0">
                <a:solidFill>
                  <a:srgbClr val="000000">
                    <a:tint val="75000"/>
                  </a:srgbClr>
                </a:solidFill>
              </a:rPr>
              <a:pPr/>
              <a:t>1/27/2020</a:t>
            </a:fld>
            <a:endParaRPr lang="en-US" dirty="0">
              <a:solidFill>
                <a:srgbClr val="000000">
                  <a:tint val="75000"/>
                </a:srgbClr>
              </a:solidFill>
            </a:endParaRPr>
          </a:p>
        </p:txBody>
      </p:sp>
      <p:sp>
        <p:nvSpPr>
          <p:cNvPr id="6" name="Footer Placeholder 5"/>
          <p:cNvSpPr>
            <a:spLocks noGrp="1"/>
          </p:cNvSpPr>
          <p:nvPr>
            <p:ph type="ftr" sz="quarter" idx="11"/>
          </p:nvPr>
        </p:nvSpPr>
        <p:spPr/>
        <p:txBody>
          <a:bodyPr/>
          <a:lstStyle/>
          <a:p>
            <a:endParaRPr lang="en-US" dirty="0">
              <a:solidFill>
                <a:srgbClr val="000000">
                  <a:tint val="75000"/>
                </a:srgbClr>
              </a:solidFill>
            </a:endParaRPr>
          </a:p>
        </p:txBody>
      </p:sp>
      <p:sp>
        <p:nvSpPr>
          <p:cNvPr id="7" name="Slide Number Placeholder 6"/>
          <p:cNvSpPr>
            <a:spLocks noGrp="1"/>
          </p:cNvSpPr>
          <p:nvPr>
            <p:ph type="sldNum" sz="quarter" idx="12"/>
          </p:nvPr>
        </p:nvSpPr>
        <p:spPr/>
        <p:txBody>
          <a:bodyPr/>
          <a:lstStyle/>
          <a:p>
            <a:fld id="{71766878-3199-4EAB-94E7-2D6D11070E14}" type="slidenum">
              <a:rPr lang="en-US" smtClean="0">
                <a:solidFill>
                  <a:srgbClr val="E48312"/>
                </a:solidFill>
              </a:rPr>
              <a:pPr/>
              <a:t>‹#›</a:t>
            </a:fld>
            <a:endParaRPr lang="en-US" dirty="0">
              <a:solidFill>
                <a:srgbClr val="E48312"/>
              </a:solidFill>
            </a:endParaRP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077200" y="5791200"/>
            <a:ext cx="981791" cy="968619"/>
          </a:xfrm>
          <a:prstGeom prst="rect">
            <a:avLst/>
          </a:prstGeom>
        </p:spPr>
      </p:pic>
    </p:spTree>
    <p:extLst>
      <p:ext uri="{BB962C8B-B14F-4D97-AF65-F5344CB8AC3E}">
        <p14:creationId xmlns:p14="http://schemas.microsoft.com/office/powerpoint/2010/main" val="734312604"/>
      </p:ext>
    </p:extLst>
  </p:cSld>
  <p:clrMapOvr>
    <a:masterClrMapping/>
  </p:clrMapOvr>
  <p:extLst mod="1">
    <p:ext uri="{DCECCB84-F9BA-43D5-87BE-67443E8EF086}">
      <p15:sldGuideLst xmlns:p15="http://schemas.microsoft.com/office/powerpoint/2012/main"/>
    </p:ext>
  </p:extLst>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8001" y="4800600"/>
            <a:ext cx="64475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08001" y="609600"/>
            <a:ext cx="6447501"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08001" y="5367338"/>
            <a:ext cx="6447500"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334D819-9F07-4261-B09B-9E467E5D9002}" type="datetimeFigureOut">
              <a:rPr lang="en-US" smtClean="0">
                <a:solidFill>
                  <a:srgbClr val="000000">
                    <a:tint val="75000"/>
                  </a:srgbClr>
                </a:solidFill>
              </a:rPr>
              <a:pPr/>
              <a:t>1/27/2020</a:t>
            </a:fld>
            <a:endParaRPr lang="en-US" dirty="0">
              <a:solidFill>
                <a:srgbClr val="000000">
                  <a:tint val="75000"/>
                </a:srgbClr>
              </a:solidFill>
            </a:endParaRPr>
          </a:p>
        </p:txBody>
      </p:sp>
      <p:sp>
        <p:nvSpPr>
          <p:cNvPr id="6" name="Footer Placeholder 5"/>
          <p:cNvSpPr>
            <a:spLocks noGrp="1"/>
          </p:cNvSpPr>
          <p:nvPr>
            <p:ph type="ftr" sz="quarter" idx="11"/>
          </p:nvPr>
        </p:nvSpPr>
        <p:spPr/>
        <p:txBody>
          <a:bodyPr/>
          <a:lstStyle/>
          <a:p>
            <a:endParaRPr lang="en-US" dirty="0">
              <a:solidFill>
                <a:srgbClr val="000000">
                  <a:tint val="75000"/>
                </a:srgbClr>
              </a:solidFill>
            </a:endParaRPr>
          </a:p>
        </p:txBody>
      </p:sp>
      <p:sp>
        <p:nvSpPr>
          <p:cNvPr id="7" name="Slide Number Placeholder 6"/>
          <p:cNvSpPr>
            <a:spLocks noGrp="1"/>
          </p:cNvSpPr>
          <p:nvPr>
            <p:ph type="sldNum" sz="quarter" idx="12"/>
          </p:nvPr>
        </p:nvSpPr>
        <p:spPr/>
        <p:txBody>
          <a:bodyPr/>
          <a:lstStyle/>
          <a:p>
            <a:fld id="{71766878-3199-4EAB-94E7-2D6D11070E14}" type="slidenum">
              <a:rPr lang="en-US" smtClean="0">
                <a:solidFill>
                  <a:srgbClr val="E48312"/>
                </a:solidFill>
              </a:rPr>
              <a:pPr/>
              <a:t>‹#›</a:t>
            </a:fld>
            <a:endParaRPr lang="en-US" dirty="0">
              <a:solidFill>
                <a:srgbClr val="E48312"/>
              </a:solidFill>
            </a:endParaRP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077200" y="5791200"/>
            <a:ext cx="981791" cy="968619"/>
          </a:xfrm>
          <a:prstGeom prst="rect">
            <a:avLst/>
          </a:prstGeom>
        </p:spPr>
      </p:pic>
    </p:spTree>
    <p:extLst>
      <p:ext uri="{BB962C8B-B14F-4D97-AF65-F5344CB8AC3E}">
        <p14:creationId xmlns:p14="http://schemas.microsoft.com/office/powerpoint/2010/main" val="248112395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508001" y="609600"/>
            <a:ext cx="6447501"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508001" y="4470400"/>
            <a:ext cx="6447501"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334D819-9F07-4261-B09B-9E467E5D9002}" type="datetimeFigureOut">
              <a:rPr lang="en-US" smtClean="0">
                <a:solidFill>
                  <a:srgbClr val="000000">
                    <a:tint val="75000"/>
                  </a:srgbClr>
                </a:solidFill>
              </a:rPr>
              <a:pPr/>
              <a:t>1/27/2020</a:t>
            </a:fld>
            <a:endParaRPr lang="en-US" dirty="0">
              <a:solidFill>
                <a:srgbClr val="000000">
                  <a:tint val="75000"/>
                </a:srgbClr>
              </a:solidFill>
            </a:endParaRPr>
          </a:p>
        </p:txBody>
      </p:sp>
      <p:sp>
        <p:nvSpPr>
          <p:cNvPr id="5" name="Footer Placeholder 4"/>
          <p:cNvSpPr>
            <a:spLocks noGrp="1"/>
          </p:cNvSpPr>
          <p:nvPr>
            <p:ph type="ftr" sz="quarter" idx="11"/>
          </p:nvPr>
        </p:nvSpPr>
        <p:spPr/>
        <p:txBody>
          <a:bodyPr/>
          <a:lstStyle/>
          <a:p>
            <a:endParaRPr lang="en-US" dirty="0">
              <a:solidFill>
                <a:srgbClr val="000000">
                  <a:tint val="75000"/>
                </a:srgbClr>
              </a:solidFill>
            </a:endParaRPr>
          </a:p>
        </p:txBody>
      </p:sp>
      <p:sp>
        <p:nvSpPr>
          <p:cNvPr id="6" name="Slide Number Placeholder 5"/>
          <p:cNvSpPr>
            <a:spLocks noGrp="1"/>
          </p:cNvSpPr>
          <p:nvPr>
            <p:ph type="sldNum" sz="quarter" idx="12"/>
          </p:nvPr>
        </p:nvSpPr>
        <p:spPr/>
        <p:txBody>
          <a:bodyPr/>
          <a:lstStyle/>
          <a:p>
            <a:fld id="{71766878-3199-4EAB-94E7-2D6D11070E14}" type="slidenum">
              <a:rPr lang="en-US" smtClean="0">
                <a:solidFill>
                  <a:srgbClr val="E48312"/>
                </a:solidFill>
              </a:rPr>
              <a:pPr/>
              <a:t>‹#›</a:t>
            </a:fld>
            <a:endParaRPr lang="en-US" dirty="0">
              <a:solidFill>
                <a:srgbClr val="E48312"/>
              </a:solidFill>
            </a:endParaRPr>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077200" y="5791200"/>
            <a:ext cx="981791" cy="968619"/>
          </a:xfrm>
          <a:prstGeom prst="rect">
            <a:avLst/>
          </a:prstGeom>
        </p:spPr>
      </p:pic>
    </p:spTree>
    <p:extLst>
      <p:ext uri="{BB962C8B-B14F-4D97-AF65-F5344CB8AC3E}">
        <p14:creationId xmlns:p14="http://schemas.microsoft.com/office/powerpoint/2010/main" val="142730253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8500" y="609600"/>
            <a:ext cx="6070601"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024604" y="3632200"/>
            <a:ext cx="5418393"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508001" y="4470400"/>
            <a:ext cx="6447501"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334D819-9F07-4261-B09B-9E467E5D9002}" type="datetimeFigureOut">
              <a:rPr lang="en-US" smtClean="0">
                <a:solidFill>
                  <a:srgbClr val="000000">
                    <a:tint val="75000"/>
                  </a:srgbClr>
                </a:solidFill>
              </a:rPr>
              <a:pPr/>
              <a:t>1/27/2020</a:t>
            </a:fld>
            <a:endParaRPr lang="en-US" dirty="0">
              <a:solidFill>
                <a:srgbClr val="000000">
                  <a:tint val="75000"/>
                </a:srgbClr>
              </a:solidFill>
            </a:endParaRPr>
          </a:p>
        </p:txBody>
      </p:sp>
      <p:sp>
        <p:nvSpPr>
          <p:cNvPr id="5" name="Footer Placeholder 4"/>
          <p:cNvSpPr>
            <a:spLocks noGrp="1"/>
          </p:cNvSpPr>
          <p:nvPr>
            <p:ph type="ftr" sz="quarter" idx="11"/>
          </p:nvPr>
        </p:nvSpPr>
        <p:spPr/>
        <p:txBody>
          <a:bodyPr/>
          <a:lstStyle/>
          <a:p>
            <a:endParaRPr lang="en-US" dirty="0">
              <a:solidFill>
                <a:srgbClr val="000000">
                  <a:tint val="75000"/>
                </a:srgbClr>
              </a:solidFill>
            </a:endParaRPr>
          </a:p>
        </p:txBody>
      </p:sp>
      <p:sp>
        <p:nvSpPr>
          <p:cNvPr id="6" name="Slide Number Placeholder 5"/>
          <p:cNvSpPr>
            <a:spLocks noGrp="1"/>
          </p:cNvSpPr>
          <p:nvPr>
            <p:ph type="sldNum" sz="quarter" idx="12"/>
          </p:nvPr>
        </p:nvSpPr>
        <p:spPr/>
        <p:txBody>
          <a:bodyPr/>
          <a:lstStyle/>
          <a:p>
            <a:fld id="{71766878-3199-4EAB-94E7-2D6D11070E14}" type="slidenum">
              <a:rPr lang="en-US" smtClean="0">
                <a:solidFill>
                  <a:srgbClr val="E48312"/>
                </a:solidFill>
              </a:rPr>
              <a:pPr/>
              <a:t>‹#›</a:t>
            </a:fld>
            <a:endParaRPr lang="en-US" dirty="0">
              <a:solidFill>
                <a:srgbClr val="E48312"/>
              </a:solidFill>
            </a:endParaRPr>
          </a:p>
        </p:txBody>
      </p:sp>
      <p:sp>
        <p:nvSpPr>
          <p:cNvPr id="20" name="TextBox 19"/>
          <p:cNvSpPr txBox="1"/>
          <p:nvPr/>
        </p:nvSpPr>
        <p:spPr>
          <a:xfrm>
            <a:off x="406403" y="790378"/>
            <a:ext cx="457200" cy="584776"/>
          </a:xfrm>
          <a:prstGeom prst="rect">
            <a:avLst/>
          </a:prstGeom>
        </p:spPr>
        <p:txBody>
          <a:bodyPr vert="horz" lIns="91440" tIns="45720" rIns="91440" bIns="45720" rtlCol="0" anchor="ctr">
            <a:noAutofit/>
          </a:bodyPr>
          <a:lstStyle/>
          <a:p>
            <a:pPr defTabSz="457200"/>
            <a:r>
              <a:rPr lang="en-US" sz="8000" dirty="0">
                <a:ln w="3175" cmpd="sng">
                  <a:noFill/>
                </a:ln>
                <a:solidFill>
                  <a:srgbClr val="E48312">
                    <a:lumMod val="60000"/>
                    <a:lumOff val="40000"/>
                  </a:srgbClr>
                </a:solidFill>
                <a:latin typeface="Arial"/>
              </a:rPr>
              <a:t>“</a:t>
            </a:r>
          </a:p>
        </p:txBody>
      </p:sp>
      <p:sp>
        <p:nvSpPr>
          <p:cNvPr id="22" name="TextBox 21"/>
          <p:cNvSpPr txBox="1"/>
          <p:nvPr/>
        </p:nvSpPr>
        <p:spPr>
          <a:xfrm>
            <a:off x="6669758" y="2886556"/>
            <a:ext cx="457200" cy="584776"/>
          </a:xfrm>
          <a:prstGeom prst="rect">
            <a:avLst/>
          </a:prstGeom>
        </p:spPr>
        <p:txBody>
          <a:bodyPr vert="horz" lIns="91440" tIns="45720" rIns="91440" bIns="45720" rtlCol="0" anchor="ctr">
            <a:noAutofit/>
          </a:bodyPr>
          <a:lstStyle/>
          <a:p>
            <a:pPr defTabSz="457200"/>
            <a:r>
              <a:rPr lang="en-US" sz="8000" dirty="0">
                <a:ln w="3175" cmpd="sng">
                  <a:noFill/>
                </a:ln>
                <a:solidFill>
                  <a:srgbClr val="E48312">
                    <a:lumMod val="60000"/>
                    <a:lumOff val="40000"/>
                  </a:srgbClr>
                </a:solidFill>
                <a:latin typeface="Arial"/>
              </a:rPr>
              <a:t>”</a:t>
            </a:r>
            <a:endParaRPr lang="en-US" dirty="0">
              <a:solidFill>
                <a:srgbClr val="E48312">
                  <a:lumMod val="60000"/>
                  <a:lumOff val="40000"/>
                </a:srgbClr>
              </a:solidFill>
              <a:latin typeface="Arial"/>
            </a:endParaRPr>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077200" y="5791200"/>
            <a:ext cx="981791" cy="968619"/>
          </a:xfrm>
          <a:prstGeom prst="rect">
            <a:avLst/>
          </a:prstGeom>
        </p:spPr>
      </p:pic>
    </p:spTree>
    <p:extLst>
      <p:ext uri="{BB962C8B-B14F-4D97-AF65-F5344CB8AC3E}">
        <p14:creationId xmlns:p14="http://schemas.microsoft.com/office/powerpoint/2010/main" val="336018969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508001" y="1931988"/>
            <a:ext cx="6447501"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508001" y="4527448"/>
            <a:ext cx="6447501"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334D819-9F07-4261-B09B-9E467E5D9002}" type="datetimeFigureOut">
              <a:rPr lang="en-US" smtClean="0">
                <a:solidFill>
                  <a:srgbClr val="000000">
                    <a:tint val="75000"/>
                  </a:srgbClr>
                </a:solidFill>
              </a:rPr>
              <a:pPr/>
              <a:t>1/27/2020</a:t>
            </a:fld>
            <a:endParaRPr lang="en-US" dirty="0">
              <a:solidFill>
                <a:srgbClr val="000000">
                  <a:tint val="75000"/>
                </a:srgbClr>
              </a:solidFill>
            </a:endParaRPr>
          </a:p>
        </p:txBody>
      </p:sp>
      <p:sp>
        <p:nvSpPr>
          <p:cNvPr id="5" name="Footer Placeholder 4"/>
          <p:cNvSpPr>
            <a:spLocks noGrp="1"/>
          </p:cNvSpPr>
          <p:nvPr>
            <p:ph type="ftr" sz="quarter" idx="11"/>
          </p:nvPr>
        </p:nvSpPr>
        <p:spPr/>
        <p:txBody>
          <a:bodyPr/>
          <a:lstStyle/>
          <a:p>
            <a:endParaRPr lang="en-US" dirty="0">
              <a:solidFill>
                <a:srgbClr val="000000">
                  <a:tint val="75000"/>
                </a:srgbClr>
              </a:solidFill>
            </a:endParaRPr>
          </a:p>
        </p:txBody>
      </p:sp>
      <p:sp>
        <p:nvSpPr>
          <p:cNvPr id="6" name="Slide Number Placeholder 5"/>
          <p:cNvSpPr>
            <a:spLocks noGrp="1"/>
          </p:cNvSpPr>
          <p:nvPr>
            <p:ph type="sldNum" sz="quarter" idx="12"/>
          </p:nvPr>
        </p:nvSpPr>
        <p:spPr/>
        <p:txBody>
          <a:bodyPr/>
          <a:lstStyle/>
          <a:p>
            <a:fld id="{71766878-3199-4EAB-94E7-2D6D11070E14}" type="slidenum">
              <a:rPr lang="en-US" smtClean="0">
                <a:solidFill>
                  <a:srgbClr val="E48312"/>
                </a:solidFill>
              </a:rPr>
              <a:pPr/>
              <a:t>‹#›</a:t>
            </a:fld>
            <a:endParaRPr lang="en-US" dirty="0">
              <a:solidFill>
                <a:srgbClr val="E48312"/>
              </a:solidFill>
            </a:endParaRPr>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077200" y="5791200"/>
            <a:ext cx="981791" cy="968619"/>
          </a:xfrm>
          <a:prstGeom prst="rect">
            <a:avLst/>
          </a:prstGeom>
        </p:spPr>
      </p:pic>
    </p:spTree>
    <p:extLst>
      <p:ext uri="{BB962C8B-B14F-4D97-AF65-F5344CB8AC3E}">
        <p14:creationId xmlns:p14="http://schemas.microsoft.com/office/powerpoint/2010/main" val="400642438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698500" y="609600"/>
            <a:ext cx="6070601"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507999" y="4013200"/>
            <a:ext cx="6447502"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508001" y="4527448"/>
            <a:ext cx="6447501"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334D819-9F07-4261-B09B-9E467E5D9002}" type="datetimeFigureOut">
              <a:rPr lang="en-US" smtClean="0">
                <a:solidFill>
                  <a:srgbClr val="000000">
                    <a:tint val="75000"/>
                  </a:srgbClr>
                </a:solidFill>
              </a:rPr>
              <a:pPr/>
              <a:t>1/27/2020</a:t>
            </a:fld>
            <a:endParaRPr lang="en-US" dirty="0">
              <a:solidFill>
                <a:srgbClr val="000000">
                  <a:tint val="75000"/>
                </a:srgbClr>
              </a:solidFill>
            </a:endParaRPr>
          </a:p>
        </p:txBody>
      </p:sp>
      <p:sp>
        <p:nvSpPr>
          <p:cNvPr id="5" name="Footer Placeholder 4"/>
          <p:cNvSpPr>
            <a:spLocks noGrp="1"/>
          </p:cNvSpPr>
          <p:nvPr>
            <p:ph type="ftr" sz="quarter" idx="11"/>
          </p:nvPr>
        </p:nvSpPr>
        <p:spPr/>
        <p:txBody>
          <a:bodyPr/>
          <a:lstStyle/>
          <a:p>
            <a:endParaRPr lang="en-US" dirty="0">
              <a:solidFill>
                <a:srgbClr val="000000">
                  <a:tint val="75000"/>
                </a:srgbClr>
              </a:solidFill>
            </a:endParaRPr>
          </a:p>
        </p:txBody>
      </p:sp>
      <p:sp>
        <p:nvSpPr>
          <p:cNvPr id="6" name="Slide Number Placeholder 5"/>
          <p:cNvSpPr>
            <a:spLocks noGrp="1"/>
          </p:cNvSpPr>
          <p:nvPr>
            <p:ph type="sldNum" sz="quarter" idx="12"/>
          </p:nvPr>
        </p:nvSpPr>
        <p:spPr/>
        <p:txBody>
          <a:bodyPr/>
          <a:lstStyle/>
          <a:p>
            <a:fld id="{71766878-3199-4EAB-94E7-2D6D11070E14}" type="slidenum">
              <a:rPr lang="en-US" smtClean="0">
                <a:solidFill>
                  <a:srgbClr val="E48312"/>
                </a:solidFill>
              </a:rPr>
              <a:pPr/>
              <a:t>‹#›</a:t>
            </a:fld>
            <a:endParaRPr lang="en-US" dirty="0">
              <a:solidFill>
                <a:srgbClr val="E48312"/>
              </a:solidFill>
            </a:endParaRPr>
          </a:p>
        </p:txBody>
      </p:sp>
      <p:sp>
        <p:nvSpPr>
          <p:cNvPr id="24" name="TextBox 23"/>
          <p:cNvSpPr txBox="1"/>
          <p:nvPr/>
        </p:nvSpPr>
        <p:spPr>
          <a:xfrm>
            <a:off x="406403" y="790378"/>
            <a:ext cx="457200" cy="584776"/>
          </a:xfrm>
          <a:prstGeom prst="rect">
            <a:avLst/>
          </a:prstGeom>
        </p:spPr>
        <p:txBody>
          <a:bodyPr vert="horz" lIns="91440" tIns="45720" rIns="91440" bIns="45720" rtlCol="0" anchor="ctr">
            <a:noAutofit/>
          </a:bodyPr>
          <a:lstStyle/>
          <a:p>
            <a:pPr defTabSz="457200"/>
            <a:r>
              <a:rPr lang="en-US" sz="8000" dirty="0">
                <a:ln w="3175" cmpd="sng">
                  <a:noFill/>
                </a:ln>
                <a:solidFill>
                  <a:srgbClr val="E48312">
                    <a:lumMod val="60000"/>
                    <a:lumOff val="40000"/>
                  </a:srgbClr>
                </a:solidFill>
                <a:latin typeface="Arial"/>
              </a:rPr>
              <a:t>“</a:t>
            </a:r>
          </a:p>
        </p:txBody>
      </p:sp>
      <p:sp>
        <p:nvSpPr>
          <p:cNvPr id="25" name="TextBox 24"/>
          <p:cNvSpPr txBox="1"/>
          <p:nvPr/>
        </p:nvSpPr>
        <p:spPr>
          <a:xfrm>
            <a:off x="6669758" y="2886556"/>
            <a:ext cx="457200" cy="584776"/>
          </a:xfrm>
          <a:prstGeom prst="rect">
            <a:avLst/>
          </a:prstGeom>
        </p:spPr>
        <p:txBody>
          <a:bodyPr vert="horz" lIns="91440" tIns="45720" rIns="91440" bIns="45720" rtlCol="0" anchor="ctr">
            <a:noAutofit/>
          </a:bodyPr>
          <a:lstStyle/>
          <a:p>
            <a:pPr defTabSz="457200"/>
            <a:r>
              <a:rPr lang="en-US" sz="8000" dirty="0">
                <a:ln w="3175" cmpd="sng">
                  <a:noFill/>
                </a:ln>
                <a:solidFill>
                  <a:srgbClr val="E48312">
                    <a:lumMod val="60000"/>
                    <a:lumOff val="40000"/>
                  </a:srgbClr>
                </a:solidFill>
                <a:latin typeface="Arial"/>
              </a:rPr>
              <a:t>”</a:t>
            </a:r>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077200" y="5791200"/>
            <a:ext cx="981791" cy="968619"/>
          </a:xfrm>
          <a:prstGeom prst="rect">
            <a:avLst/>
          </a:prstGeom>
        </p:spPr>
      </p:pic>
    </p:spTree>
    <p:extLst>
      <p:ext uri="{BB962C8B-B14F-4D97-AF65-F5344CB8AC3E}">
        <p14:creationId xmlns:p14="http://schemas.microsoft.com/office/powerpoint/2010/main" val="358990983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514350" y="609600"/>
            <a:ext cx="644115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507999" y="4013200"/>
            <a:ext cx="6447502"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508001" y="4527448"/>
            <a:ext cx="6447501"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334D819-9F07-4261-B09B-9E467E5D9002}" type="datetimeFigureOut">
              <a:rPr lang="en-US" smtClean="0">
                <a:solidFill>
                  <a:srgbClr val="000000">
                    <a:tint val="75000"/>
                  </a:srgbClr>
                </a:solidFill>
              </a:rPr>
              <a:pPr/>
              <a:t>1/27/2020</a:t>
            </a:fld>
            <a:endParaRPr lang="en-US" dirty="0">
              <a:solidFill>
                <a:srgbClr val="000000">
                  <a:tint val="75000"/>
                </a:srgbClr>
              </a:solidFill>
            </a:endParaRPr>
          </a:p>
        </p:txBody>
      </p:sp>
      <p:sp>
        <p:nvSpPr>
          <p:cNvPr id="5" name="Footer Placeholder 4"/>
          <p:cNvSpPr>
            <a:spLocks noGrp="1"/>
          </p:cNvSpPr>
          <p:nvPr>
            <p:ph type="ftr" sz="quarter" idx="11"/>
          </p:nvPr>
        </p:nvSpPr>
        <p:spPr/>
        <p:txBody>
          <a:bodyPr/>
          <a:lstStyle/>
          <a:p>
            <a:endParaRPr lang="en-US" dirty="0">
              <a:solidFill>
                <a:srgbClr val="000000">
                  <a:tint val="75000"/>
                </a:srgbClr>
              </a:solidFill>
            </a:endParaRPr>
          </a:p>
        </p:txBody>
      </p:sp>
      <p:sp>
        <p:nvSpPr>
          <p:cNvPr id="6" name="Slide Number Placeholder 5"/>
          <p:cNvSpPr>
            <a:spLocks noGrp="1"/>
          </p:cNvSpPr>
          <p:nvPr>
            <p:ph type="sldNum" sz="quarter" idx="12"/>
          </p:nvPr>
        </p:nvSpPr>
        <p:spPr/>
        <p:txBody>
          <a:bodyPr/>
          <a:lstStyle/>
          <a:p>
            <a:fld id="{71766878-3199-4EAB-94E7-2D6D11070E14}" type="slidenum">
              <a:rPr lang="en-US" smtClean="0">
                <a:solidFill>
                  <a:srgbClr val="E48312"/>
                </a:solidFill>
              </a:rPr>
              <a:pPr/>
              <a:t>‹#›</a:t>
            </a:fld>
            <a:endParaRPr lang="en-US" dirty="0">
              <a:solidFill>
                <a:srgbClr val="E48312"/>
              </a:solidFill>
            </a:endParaRP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077200" y="5791200"/>
            <a:ext cx="981791" cy="968619"/>
          </a:xfrm>
          <a:prstGeom prst="rect">
            <a:avLst/>
          </a:prstGeom>
        </p:spPr>
      </p:pic>
    </p:spTree>
    <p:extLst>
      <p:ext uri="{BB962C8B-B14F-4D97-AF65-F5344CB8AC3E}">
        <p14:creationId xmlns:p14="http://schemas.microsoft.com/office/powerpoint/2010/main" val="342276249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smtClean="0">
                <a:solidFill>
                  <a:srgbClr val="000000">
                    <a:tint val="75000"/>
                  </a:srgbClr>
                </a:solidFill>
              </a:rPr>
              <a:pPr/>
              <a:t>1/27/2020</a:t>
            </a:fld>
            <a:endParaRPr lang="en-US" dirty="0">
              <a:solidFill>
                <a:srgbClr val="000000">
                  <a:tint val="75000"/>
                </a:srgbClr>
              </a:solidFill>
            </a:endParaRPr>
          </a:p>
        </p:txBody>
      </p:sp>
      <p:sp>
        <p:nvSpPr>
          <p:cNvPr id="5" name="Footer Placeholder 4"/>
          <p:cNvSpPr>
            <a:spLocks noGrp="1"/>
          </p:cNvSpPr>
          <p:nvPr>
            <p:ph type="ftr" sz="quarter" idx="11"/>
          </p:nvPr>
        </p:nvSpPr>
        <p:spPr/>
        <p:txBody>
          <a:bodyPr/>
          <a:lstStyle/>
          <a:p>
            <a:endParaRPr lang="en-US" dirty="0">
              <a:solidFill>
                <a:srgbClr val="000000">
                  <a:tint val="75000"/>
                </a:srgbClr>
              </a:solidFill>
            </a:endParaRPr>
          </a:p>
        </p:txBody>
      </p:sp>
      <p:sp>
        <p:nvSpPr>
          <p:cNvPr id="6" name="Slide Number Placeholder 5"/>
          <p:cNvSpPr>
            <a:spLocks noGrp="1"/>
          </p:cNvSpPr>
          <p:nvPr>
            <p:ph type="sldNum" sz="quarter" idx="12"/>
          </p:nvPr>
        </p:nvSpPr>
        <p:spPr/>
        <p:txBody>
          <a:bodyPr/>
          <a:lstStyle/>
          <a:p>
            <a:fld id="{71766878-3199-4EAB-94E7-2D6D11070E14}" type="slidenum">
              <a:rPr lang="en-US" smtClean="0">
                <a:solidFill>
                  <a:srgbClr val="E48312"/>
                </a:solidFill>
              </a:rPr>
              <a:pPr/>
              <a:t>‹#›</a:t>
            </a:fld>
            <a:endParaRPr lang="en-US" dirty="0">
              <a:solidFill>
                <a:srgbClr val="E48312"/>
              </a:solidFill>
            </a:endParaRPr>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077200" y="5791200"/>
            <a:ext cx="981791" cy="968619"/>
          </a:xfrm>
          <a:prstGeom prst="rect">
            <a:avLst/>
          </a:prstGeom>
        </p:spPr>
      </p:pic>
    </p:spTree>
    <p:extLst>
      <p:ext uri="{BB962C8B-B14F-4D97-AF65-F5344CB8AC3E}">
        <p14:creationId xmlns:p14="http://schemas.microsoft.com/office/powerpoint/2010/main" val="35694189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5755" y="609600"/>
            <a:ext cx="978557"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508001" y="609600"/>
            <a:ext cx="5295113"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smtClean="0">
                <a:solidFill>
                  <a:srgbClr val="000000">
                    <a:tint val="75000"/>
                  </a:srgbClr>
                </a:solidFill>
              </a:rPr>
              <a:pPr/>
              <a:t>1/27/2020</a:t>
            </a:fld>
            <a:endParaRPr lang="en-US" dirty="0">
              <a:solidFill>
                <a:srgbClr val="000000">
                  <a:tint val="75000"/>
                </a:srgbClr>
              </a:solidFill>
            </a:endParaRPr>
          </a:p>
        </p:txBody>
      </p:sp>
      <p:sp>
        <p:nvSpPr>
          <p:cNvPr id="5" name="Footer Placeholder 4"/>
          <p:cNvSpPr>
            <a:spLocks noGrp="1"/>
          </p:cNvSpPr>
          <p:nvPr>
            <p:ph type="ftr" sz="quarter" idx="11"/>
          </p:nvPr>
        </p:nvSpPr>
        <p:spPr/>
        <p:txBody>
          <a:bodyPr/>
          <a:lstStyle/>
          <a:p>
            <a:endParaRPr lang="en-US" dirty="0">
              <a:solidFill>
                <a:srgbClr val="000000">
                  <a:tint val="75000"/>
                </a:srgbClr>
              </a:solidFill>
            </a:endParaRPr>
          </a:p>
        </p:txBody>
      </p:sp>
      <p:sp>
        <p:nvSpPr>
          <p:cNvPr id="6" name="Slide Number Placeholder 5"/>
          <p:cNvSpPr>
            <a:spLocks noGrp="1"/>
          </p:cNvSpPr>
          <p:nvPr>
            <p:ph type="sldNum" sz="quarter" idx="12"/>
          </p:nvPr>
        </p:nvSpPr>
        <p:spPr/>
        <p:txBody>
          <a:bodyPr/>
          <a:lstStyle/>
          <a:p>
            <a:fld id="{71766878-3199-4EAB-94E7-2D6D11070E14}" type="slidenum">
              <a:rPr lang="en-US" smtClean="0">
                <a:solidFill>
                  <a:srgbClr val="E48312"/>
                </a:solidFill>
              </a:rPr>
              <a:pPr/>
              <a:t>‹#›</a:t>
            </a:fld>
            <a:endParaRPr lang="en-US" dirty="0">
              <a:solidFill>
                <a:srgbClr val="E48312"/>
              </a:solidFill>
            </a:endParaRPr>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077200" y="5791200"/>
            <a:ext cx="981791" cy="968619"/>
          </a:xfrm>
          <a:prstGeom prst="rect">
            <a:avLst/>
          </a:prstGeom>
        </p:spPr>
      </p:pic>
    </p:spTree>
    <p:extLst>
      <p:ext uri="{BB962C8B-B14F-4D97-AF65-F5344CB8AC3E}">
        <p14:creationId xmlns:p14="http://schemas.microsoft.com/office/powerpoint/2010/main" val="1716408906"/>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B451C5A1-8AEA-4B3A-8BDB-65A4B449E62B}" type="datetimeFigureOut">
              <a:rPr lang="en-CA" smtClean="0"/>
              <a:t>2020-01-27</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2BD33E66-4626-4935-B348-9299CBD4FAC3}" type="slidenum">
              <a:rPr lang="en-CA" smtClean="0"/>
              <a:t>‹#›</a:t>
            </a:fld>
            <a:endParaRPr lang="en-CA"/>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077200" y="5791200"/>
            <a:ext cx="981791" cy="968619"/>
          </a:xfrm>
          <a:prstGeom prst="rect">
            <a:avLst/>
          </a:prstGeom>
        </p:spPr>
      </p:pic>
    </p:spTree>
    <p:extLst>
      <p:ext uri="{BB962C8B-B14F-4D97-AF65-F5344CB8AC3E}">
        <p14:creationId xmlns:p14="http://schemas.microsoft.com/office/powerpoint/2010/main" val="6241441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p:cNvSpPr>
            <a:spLocks noGrp="1"/>
          </p:cNvSpPr>
          <p:nvPr>
            <p:ph type="dt" sz="half" idx="10"/>
          </p:nvPr>
        </p:nvSpPr>
        <p:spPr/>
        <p:txBody>
          <a:bodyPr/>
          <a:lstStyle/>
          <a:p>
            <a:fld id="{4925DD5A-F42C-45AC-BB35-2890592B466A}" type="datetimeFigureOut">
              <a:rPr lang="en-CA" smtClean="0"/>
              <a:t>2020-01-27</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38DEFC23-C077-4A7B-A293-8882CF647381}" type="slidenum">
              <a:rPr lang="en-CA" smtClean="0"/>
              <a:t>‹#›</a:t>
            </a:fld>
            <a:endParaRPr lang="en-CA"/>
          </a:p>
        </p:txBody>
      </p:sp>
    </p:spTree>
    <p:extLst>
      <p:ext uri="{BB962C8B-B14F-4D97-AF65-F5344CB8AC3E}">
        <p14:creationId xmlns:p14="http://schemas.microsoft.com/office/powerpoint/2010/main" val="1243207566"/>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Footer Placeholder 2"/>
          <p:cNvSpPr>
            <a:spLocks noGrp="1"/>
          </p:cNvSpPr>
          <p:nvPr>
            <p:ph type="ftr" sz="quarter" idx="10"/>
          </p:nvPr>
        </p:nvSpPr>
        <p:spPr/>
        <p:txBody>
          <a:bodyPr/>
          <a:lstStyle/>
          <a:p>
            <a:endParaRPr lang="en-CA"/>
          </a:p>
        </p:txBody>
      </p:sp>
      <p:sp>
        <p:nvSpPr>
          <p:cNvPr id="4" name="Slide Number Placeholder 3"/>
          <p:cNvSpPr>
            <a:spLocks noGrp="1"/>
          </p:cNvSpPr>
          <p:nvPr>
            <p:ph type="sldNum" sz="quarter" idx="11"/>
          </p:nvPr>
        </p:nvSpPr>
        <p:spPr/>
        <p:txBody>
          <a:bodyPr/>
          <a:lstStyle/>
          <a:p>
            <a:fld id="{2BD33E66-4626-4935-B348-9299CBD4FAC3}" type="slidenum">
              <a:rPr lang="en-CA" smtClean="0"/>
              <a:pPr/>
              <a:t>‹#›</a:t>
            </a:fld>
            <a:endParaRPr lang="en-CA" dirty="0"/>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077200" y="5791200"/>
            <a:ext cx="981791" cy="968619"/>
          </a:xfrm>
          <a:prstGeom prst="rect">
            <a:avLst/>
          </a:prstGeom>
        </p:spPr>
      </p:pic>
    </p:spTree>
    <p:extLst>
      <p:ext uri="{BB962C8B-B14F-4D97-AF65-F5344CB8AC3E}">
        <p14:creationId xmlns:p14="http://schemas.microsoft.com/office/powerpoint/2010/main" val="8700255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p:cNvSpPr>
            <a:spLocks noGrp="1"/>
          </p:cNvSpPr>
          <p:nvPr>
            <p:ph type="dt" sz="half" idx="10"/>
          </p:nvPr>
        </p:nvSpPr>
        <p:spPr/>
        <p:txBody>
          <a:bodyPr/>
          <a:lstStyle/>
          <a:p>
            <a:fld id="{4925DD5A-F42C-45AC-BB35-2890592B466A}" type="datetimeFigureOut">
              <a:rPr lang="en-CA" smtClean="0"/>
              <a:t>2020-01-27</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38DEFC23-C077-4A7B-A293-8882CF647381}" type="slidenum">
              <a:rPr lang="en-CA" smtClean="0"/>
              <a:t>‹#›</a:t>
            </a:fld>
            <a:endParaRPr lang="en-CA"/>
          </a:p>
        </p:txBody>
      </p:sp>
    </p:spTree>
    <p:extLst>
      <p:ext uri="{BB962C8B-B14F-4D97-AF65-F5344CB8AC3E}">
        <p14:creationId xmlns:p14="http://schemas.microsoft.com/office/powerpoint/2010/main" val="9313340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Date Placeholder 2"/>
          <p:cNvSpPr>
            <a:spLocks noGrp="1"/>
          </p:cNvSpPr>
          <p:nvPr>
            <p:ph type="dt" sz="half" idx="10"/>
          </p:nvPr>
        </p:nvSpPr>
        <p:spPr/>
        <p:txBody>
          <a:bodyPr/>
          <a:lstStyle/>
          <a:p>
            <a:fld id="{4925DD5A-F42C-45AC-BB35-2890592B466A}" type="datetimeFigureOut">
              <a:rPr lang="en-CA" smtClean="0"/>
              <a:t>2020-01-27</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38DEFC23-C077-4A7B-A293-8882CF647381}" type="slidenum">
              <a:rPr lang="en-CA" smtClean="0"/>
              <a:t>‹#›</a:t>
            </a:fld>
            <a:endParaRPr lang="en-CA"/>
          </a:p>
        </p:txBody>
      </p:sp>
    </p:spTree>
    <p:extLst>
      <p:ext uri="{BB962C8B-B14F-4D97-AF65-F5344CB8AC3E}">
        <p14:creationId xmlns:p14="http://schemas.microsoft.com/office/powerpoint/2010/main" val="29908626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25DD5A-F42C-45AC-BB35-2890592B466A}" type="datetimeFigureOut">
              <a:rPr lang="en-CA" smtClean="0"/>
              <a:t>2020-01-27</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38DEFC23-C077-4A7B-A293-8882CF647381}" type="slidenum">
              <a:rPr lang="en-CA" smtClean="0"/>
              <a:t>‹#›</a:t>
            </a:fld>
            <a:endParaRPr lang="en-CA"/>
          </a:p>
        </p:txBody>
      </p:sp>
    </p:spTree>
    <p:extLst>
      <p:ext uri="{BB962C8B-B14F-4D97-AF65-F5344CB8AC3E}">
        <p14:creationId xmlns:p14="http://schemas.microsoft.com/office/powerpoint/2010/main" val="9676544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925DD5A-F42C-45AC-BB35-2890592B466A}" type="datetimeFigureOut">
              <a:rPr lang="en-CA" smtClean="0"/>
              <a:t>2020-01-27</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38DEFC23-C077-4A7B-A293-8882CF647381}" type="slidenum">
              <a:rPr lang="en-CA" smtClean="0"/>
              <a:t>‹#›</a:t>
            </a:fld>
            <a:endParaRPr lang="en-CA"/>
          </a:p>
        </p:txBody>
      </p:sp>
    </p:spTree>
    <p:extLst>
      <p:ext uri="{BB962C8B-B14F-4D97-AF65-F5344CB8AC3E}">
        <p14:creationId xmlns:p14="http://schemas.microsoft.com/office/powerpoint/2010/main" val="42455495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925DD5A-F42C-45AC-BB35-2890592B466A}" type="datetimeFigureOut">
              <a:rPr lang="en-CA" smtClean="0"/>
              <a:t>2020-01-27</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38DEFC23-C077-4A7B-A293-8882CF647381}" type="slidenum">
              <a:rPr lang="en-CA" smtClean="0"/>
              <a:t>‹#›</a:t>
            </a:fld>
            <a:endParaRPr lang="en-CA"/>
          </a:p>
        </p:txBody>
      </p:sp>
    </p:spTree>
    <p:extLst>
      <p:ext uri="{BB962C8B-B14F-4D97-AF65-F5344CB8AC3E}">
        <p14:creationId xmlns:p14="http://schemas.microsoft.com/office/powerpoint/2010/main" val="32404765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slideLayout" Target="../slideLayouts/slideLayout35.xml"/><Relationship Id="rId18" Type="http://schemas.openxmlformats.org/officeDocument/2006/relationships/slideLayout" Target="../slideLayouts/slideLayout4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17" Type="http://schemas.openxmlformats.org/officeDocument/2006/relationships/slideLayout" Target="../slideLayouts/slideLayout39.xml"/><Relationship Id="rId2" Type="http://schemas.openxmlformats.org/officeDocument/2006/relationships/slideLayout" Target="../slideLayouts/slideLayout24.xml"/><Relationship Id="rId16" Type="http://schemas.openxmlformats.org/officeDocument/2006/relationships/slideLayout" Target="../slideLayouts/slideLayout38.xml"/><Relationship Id="rId20" Type="http://schemas.openxmlformats.org/officeDocument/2006/relationships/image" Target="../media/image2.png"/><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5" Type="http://schemas.openxmlformats.org/officeDocument/2006/relationships/slideLayout" Target="../slideLayouts/slideLayout37.xml"/><Relationship Id="rId10" Type="http://schemas.openxmlformats.org/officeDocument/2006/relationships/slideLayout" Target="../slideLayouts/slideLayout32.xml"/><Relationship Id="rId19" Type="http://schemas.openxmlformats.org/officeDocument/2006/relationships/theme" Target="../theme/theme3.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slideLayout" Target="../slideLayouts/slideLayout3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25DD5A-F42C-45AC-BB35-2890592B466A}" type="datetimeFigureOut">
              <a:rPr lang="en-CA" smtClean="0"/>
              <a:t>2020-01-27</a:t>
            </a:fld>
            <a:endParaRPr lang="en-C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DEFC23-C077-4A7B-A293-8882CF647381}" type="slidenum">
              <a:rPr lang="en-CA" smtClean="0"/>
              <a:t>‹#›</a:t>
            </a:fld>
            <a:endParaRPr lang="en-CA"/>
          </a:p>
        </p:txBody>
      </p:sp>
    </p:spTree>
    <p:extLst>
      <p:ext uri="{BB962C8B-B14F-4D97-AF65-F5344CB8AC3E}">
        <p14:creationId xmlns:p14="http://schemas.microsoft.com/office/powerpoint/2010/main" val="143148616"/>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CAAB14-CCCF-4A89-824E-FB200BA09390}" type="datetimeFigureOut">
              <a:rPr lang="en-CA" smtClean="0"/>
              <a:t>2020-01-27</a:t>
            </a:fld>
            <a:endParaRPr lang="en-C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7FFE3C-E308-44F0-9868-A2A900D65782}" type="slidenum">
              <a:rPr lang="en-CA" smtClean="0"/>
              <a:t>‹#›</a:t>
            </a:fld>
            <a:endParaRPr lang="en-CA"/>
          </a:p>
        </p:txBody>
      </p:sp>
      <p:pic>
        <p:nvPicPr>
          <p:cNvPr id="7" name="Picture 6"/>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457200" y="6019800"/>
            <a:ext cx="714756" cy="705167"/>
          </a:xfrm>
          <a:prstGeom prst="rect">
            <a:avLst/>
          </a:prstGeom>
        </p:spPr>
      </p:pic>
    </p:spTree>
    <p:extLst>
      <p:ext uri="{BB962C8B-B14F-4D97-AF65-F5344CB8AC3E}">
        <p14:creationId xmlns:p14="http://schemas.microsoft.com/office/powerpoint/2010/main" val="1498163120"/>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9144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508001" y="609600"/>
            <a:ext cx="6447501"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508001" y="2160590"/>
            <a:ext cx="6447501"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403850" y="6041363"/>
            <a:ext cx="683954"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defTabSz="457200"/>
            <a:fld id="{9334D819-9F07-4261-B09B-9E467E5D9002}" type="datetimeFigureOut">
              <a:rPr lang="en-US" smtClean="0">
                <a:solidFill>
                  <a:srgbClr val="000000">
                    <a:tint val="75000"/>
                  </a:srgbClr>
                </a:solidFill>
              </a:rPr>
              <a:pPr defTabSz="457200"/>
              <a:t>1/27/2020</a:t>
            </a:fld>
            <a:endParaRPr lang="en-US" dirty="0">
              <a:solidFill>
                <a:srgbClr val="000000">
                  <a:tint val="75000"/>
                </a:srgbClr>
              </a:solidFill>
            </a:endParaRPr>
          </a:p>
        </p:txBody>
      </p:sp>
      <p:sp>
        <p:nvSpPr>
          <p:cNvPr id="5" name="Footer Placeholder 4"/>
          <p:cNvSpPr>
            <a:spLocks noGrp="1"/>
          </p:cNvSpPr>
          <p:nvPr>
            <p:ph type="ftr" sz="quarter" idx="3"/>
          </p:nvPr>
        </p:nvSpPr>
        <p:spPr>
          <a:xfrm>
            <a:off x="508001" y="6041363"/>
            <a:ext cx="4723209"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defTabSz="457200"/>
            <a:endParaRPr lang="en-US" dirty="0">
              <a:solidFill>
                <a:srgbClr val="000000">
                  <a:tint val="75000"/>
                </a:srgbClr>
              </a:solidFill>
            </a:endParaRPr>
          </a:p>
        </p:txBody>
      </p:sp>
      <p:sp>
        <p:nvSpPr>
          <p:cNvPr id="6" name="Slide Number Placeholder 5"/>
          <p:cNvSpPr>
            <a:spLocks noGrp="1"/>
          </p:cNvSpPr>
          <p:nvPr>
            <p:ph type="sldNum" sz="quarter" idx="4"/>
          </p:nvPr>
        </p:nvSpPr>
        <p:spPr>
          <a:xfrm>
            <a:off x="6442998" y="6041363"/>
            <a:ext cx="512504" cy="365125"/>
          </a:xfrm>
          <a:prstGeom prst="rect">
            <a:avLst/>
          </a:prstGeom>
        </p:spPr>
        <p:txBody>
          <a:bodyPr vert="horz" lIns="91440" tIns="45720" rIns="91440" bIns="45720" rtlCol="0" anchor="ctr"/>
          <a:lstStyle>
            <a:lvl1pPr algn="r">
              <a:defRPr sz="900">
                <a:solidFill>
                  <a:schemeClr val="accent1"/>
                </a:solidFill>
              </a:defRPr>
            </a:lvl1pPr>
          </a:lstStyle>
          <a:p>
            <a:pPr defTabSz="457200"/>
            <a:fld id="{71766878-3199-4EAB-94E7-2D6D11070E14}" type="slidenum">
              <a:rPr lang="en-US" smtClean="0">
                <a:solidFill>
                  <a:srgbClr val="E48312"/>
                </a:solidFill>
              </a:rPr>
              <a:pPr defTabSz="457200"/>
              <a:t>‹#›</a:t>
            </a:fld>
            <a:endParaRPr lang="en-US" dirty="0">
              <a:solidFill>
                <a:srgbClr val="E48312"/>
              </a:solidFill>
            </a:endParaRPr>
          </a:p>
        </p:txBody>
      </p:sp>
      <p:pic>
        <p:nvPicPr>
          <p:cNvPr id="18" name="Picture 17"/>
          <p:cNvPicPr>
            <a:picLocks noChangeAspect="1"/>
          </p:cNvPicPr>
          <p:nvPr userDrawn="1"/>
        </p:nvPicPr>
        <p:blipFill>
          <a:blip r:embed="rId20" cstate="print">
            <a:extLst>
              <a:ext uri="{28A0092B-C50C-407E-A947-70E740481C1C}">
                <a14:useLocalDpi xmlns:a14="http://schemas.microsoft.com/office/drawing/2010/main" val="0"/>
              </a:ext>
            </a:extLst>
          </a:blip>
          <a:stretch>
            <a:fillRect/>
          </a:stretch>
        </p:blipFill>
        <p:spPr>
          <a:xfrm>
            <a:off x="8077200" y="5791200"/>
            <a:ext cx="981791" cy="968619"/>
          </a:xfrm>
          <a:prstGeom prst="rect">
            <a:avLst/>
          </a:prstGeom>
        </p:spPr>
      </p:pic>
    </p:spTree>
    <p:extLst>
      <p:ext uri="{BB962C8B-B14F-4D97-AF65-F5344CB8AC3E}">
        <p14:creationId xmlns:p14="http://schemas.microsoft.com/office/powerpoint/2010/main" val="2928595633"/>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 id="2147483700" r:id="rId14"/>
    <p:sldLayoutId id="2147483701" r:id="rId15"/>
    <p:sldLayoutId id="2147483702" r:id="rId16"/>
    <p:sldLayoutId id="2147483660" r:id="rId17"/>
    <p:sldLayoutId id="2147483673" r:id="rId18"/>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78676" y="3125166"/>
            <a:ext cx="7738814" cy="840353"/>
          </a:xfrm>
        </p:spPr>
        <p:txBody>
          <a:bodyPr/>
          <a:lstStyle/>
          <a:p>
            <a:pPr algn="l"/>
            <a:r>
              <a:rPr lang="en-CA" sz="6000" dirty="0" smtClean="0"/>
              <a:t>PROGRAM</a:t>
            </a:r>
            <a:r>
              <a:rPr lang="en-CA" sz="6000" dirty="0"/>
              <a:t/>
            </a:r>
            <a:br>
              <a:rPr lang="en-CA" sz="6000" dirty="0"/>
            </a:br>
            <a:r>
              <a:rPr lang="en-CA" sz="6000" dirty="0"/>
              <a:t>Community Agreement</a:t>
            </a:r>
            <a:endParaRPr lang="en-US" sz="6000" dirty="0"/>
          </a:p>
        </p:txBody>
      </p:sp>
      <p:sp>
        <p:nvSpPr>
          <p:cNvPr id="3" name="Subtitle 2"/>
          <p:cNvSpPr>
            <a:spLocks noGrp="1"/>
          </p:cNvSpPr>
          <p:nvPr>
            <p:ph type="subTitle" idx="1"/>
          </p:nvPr>
        </p:nvSpPr>
        <p:spPr>
          <a:xfrm>
            <a:off x="678678" y="4134222"/>
            <a:ext cx="6603041" cy="1440176"/>
          </a:xfrm>
        </p:spPr>
        <p:txBody>
          <a:bodyPr>
            <a:normAutofit/>
          </a:bodyPr>
          <a:lstStyle/>
          <a:p>
            <a:r>
              <a:rPr lang="en-CA" dirty="0"/>
              <a:t>Created on </a:t>
            </a:r>
            <a:endParaRPr lang="en-CA" dirty="0" smtClean="0"/>
          </a:p>
          <a:p>
            <a:r>
              <a:rPr lang="en-CA" dirty="0" smtClean="0"/>
              <a:t>Reviewed on</a:t>
            </a:r>
            <a:endParaRPr lang="en-CA"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77200" y="5791200"/>
            <a:ext cx="981791" cy="968619"/>
          </a:xfrm>
          <a:prstGeom prst="rect">
            <a:avLst/>
          </a:prstGeom>
        </p:spPr>
      </p:pic>
    </p:spTree>
    <p:extLst>
      <p:ext uri="{BB962C8B-B14F-4D97-AF65-F5344CB8AC3E}">
        <p14:creationId xmlns:p14="http://schemas.microsoft.com/office/powerpoint/2010/main" val="26669454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Community </a:t>
            </a:r>
            <a:r>
              <a:rPr lang="en-CA" dirty="0"/>
              <a:t>Agreement</a:t>
            </a:r>
          </a:p>
        </p:txBody>
      </p:sp>
      <p:sp>
        <p:nvSpPr>
          <p:cNvPr id="3" name="Content Placeholder 2"/>
          <p:cNvSpPr>
            <a:spLocks noGrp="1"/>
          </p:cNvSpPr>
          <p:nvPr>
            <p:ph idx="1"/>
          </p:nvPr>
        </p:nvSpPr>
        <p:spPr>
          <a:xfrm>
            <a:off x="508001" y="1529427"/>
            <a:ext cx="6447501" cy="3880773"/>
          </a:xfrm>
        </p:spPr>
        <p:txBody>
          <a:bodyPr>
            <a:normAutofit/>
          </a:bodyPr>
          <a:lstStyle/>
          <a:p>
            <a:r>
              <a:rPr lang="en-CA" dirty="0"/>
              <a:t>This agreement was created in collaboration by the participants of the </a:t>
            </a:r>
            <a:r>
              <a:rPr lang="en-CA" dirty="0" smtClean="0"/>
              <a:t>PROGRAM </a:t>
            </a:r>
            <a:r>
              <a:rPr lang="en-CA" dirty="0"/>
              <a:t>and Generator Staff.</a:t>
            </a:r>
          </a:p>
          <a:p>
            <a:r>
              <a:rPr lang="en-CA" dirty="0"/>
              <a:t>All those who participate in the program fall under this agreement – this includes all Generator Staff, guests from other Generator programs, and Guest Instructors.</a:t>
            </a:r>
          </a:p>
          <a:p>
            <a:r>
              <a:rPr lang="en-CA" dirty="0"/>
              <a:t>This document may be discussed, reviewed, and changed at anytime. Anyone may initiate a conversation on this document.</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77200" y="5791200"/>
            <a:ext cx="981791" cy="968619"/>
          </a:xfrm>
          <a:prstGeom prst="rect">
            <a:avLst/>
          </a:prstGeom>
        </p:spPr>
      </p:pic>
    </p:spTree>
    <p:extLst>
      <p:ext uri="{BB962C8B-B14F-4D97-AF65-F5344CB8AC3E}">
        <p14:creationId xmlns:p14="http://schemas.microsoft.com/office/powerpoint/2010/main" val="26986121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696665718"/>
              </p:ext>
            </p:extLst>
          </p:nvPr>
        </p:nvGraphicFramePr>
        <p:xfrm>
          <a:off x="533400" y="1143000"/>
          <a:ext cx="7848600" cy="4800604"/>
        </p:xfrm>
        <a:graphic>
          <a:graphicData uri="http://schemas.openxmlformats.org/drawingml/2006/table">
            <a:tbl>
              <a:tblPr/>
              <a:tblGrid>
                <a:gridCol w="1828800">
                  <a:extLst>
                    <a:ext uri="{9D8B030D-6E8A-4147-A177-3AD203B41FA5}">
                      <a16:colId xmlns:a16="http://schemas.microsoft.com/office/drawing/2014/main" val="2594977269"/>
                    </a:ext>
                  </a:extLst>
                </a:gridCol>
                <a:gridCol w="1981200">
                  <a:extLst>
                    <a:ext uri="{9D8B030D-6E8A-4147-A177-3AD203B41FA5}">
                      <a16:colId xmlns:a16="http://schemas.microsoft.com/office/drawing/2014/main" val="3367732300"/>
                    </a:ext>
                  </a:extLst>
                </a:gridCol>
                <a:gridCol w="4038600">
                  <a:extLst>
                    <a:ext uri="{9D8B030D-6E8A-4147-A177-3AD203B41FA5}">
                      <a16:colId xmlns:a16="http://schemas.microsoft.com/office/drawing/2014/main" val="2279105674"/>
                    </a:ext>
                  </a:extLst>
                </a:gridCol>
              </a:tblGrid>
              <a:tr h="530973">
                <a:tc>
                  <a:txBody>
                    <a:bodyPr/>
                    <a:lstStyle/>
                    <a:p>
                      <a:pPr algn="l" rtl="0" fontAlgn="b"/>
                      <a:endParaRPr lang="en-US" sz="1600" dirty="0">
                        <a:effectLst/>
                      </a:endParaRPr>
                    </a:p>
                  </a:txBody>
                  <a:tcPr marL="24916" marR="24916" marT="16610" marB="1661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l" rtl="0" fontAlgn="b"/>
                      <a:endParaRPr lang="en-US" sz="1600" b="0" dirty="0">
                        <a:effectLst/>
                      </a:endParaRPr>
                    </a:p>
                  </a:txBody>
                  <a:tcPr marL="24916" marR="24916" marT="16610" marB="1661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l" rtl="0" fontAlgn="b"/>
                      <a:endParaRPr lang="en-US" sz="1600" dirty="0">
                        <a:effectLst/>
                      </a:endParaRPr>
                    </a:p>
                  </a:txBody>
                  <a:tcPr marL="24916" marR="24916" marT="16610" marB="1661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2287795365"/>
                  </a:ext>
                </a:extLst>
              </a:tr>
              <a:tr h="530973">
                <a:tc>
                  <a:txBody>
                    <a:bodyPr/>
                    <a:lstStyle/>
                    <a:p>
                      <a:pPr algn="l" rtl="0" fontAlgn="b"/>
                      <a:endParaRPr lang="en-US" sz="1600" dirty="0">
                        <a:effectLst/>
                      </a:endParaRPr>
                    </a:p>
                  </a:txBody>
                  <a:tcPr marL="24916" marR="24916" marT="16610" marB="1661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600" b="0" dirty="0">
                        <a:effectLst/>
                      </a:endParaRPr>
                    </a:p>
                  </a:txBody>
                  <a:tcPr marL="24916" marR="24916" marT="16610" marB="1661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l" rtl="0" fontAlgn="b"/>
                      <a:endParaRPr lang="en-US" sz="1600" dirty="0">
                        <a:effectLst/>
                      </a:endParaRPr>
                    </a:p>
                  </a:txBody>
                  <a:tcPr marL="24916" marR="24916" marT="16610" marB="1661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332891564"/>
                  </a:ext>
                </a:extLst>
              </a:tr>
              <a:tr h="530973">
                <a:tc>
                  <a:txBody>
                    <a:bodyPr/>
                    <a:lstStyle/>
                    <a:p>
                      <a:pPr algn="l" rtl="0" fontAlgn="b"/>
                      <a:endParaRPr lang="en-US" sz="1600" dirty="0">
                        <a:effectLst/>
                      </a:endParaRPr>
                    </a:p>
                  </a:txBody>
                  <a:tcPr marL="24916" marR="24916" marT="16610" marB="1661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prstClr val="black"/>
                        </a:solidFill>
                        <a:effectLst/>
                        <a:uLnTx/>
                        <a:uFillTx/>
                        <a:latin typeface="Calibri"/>
                        <a:ea typeface="+mn-ea"/>
                        <a:cs typeface="+mn-cs"/>
                      </a:endParaRPr>
                    </a:p>
                  </a:txBody>
                  <a:tcPr marL="24916" marR="24916" marT="16610" marB="1661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l" rtl="0" fontAlgn="b"/>
                      <a:endParaRPr lang="en-US" sz="1600" dirty="0">
                        <a:effectLst/>
                      </a:endParaRPr>
                    </a:p>
                  </a:txBody>
                  <a:tcPr marL="24916" marR="24916" marT="16610" marB="1661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567964654"/>
                  </a:ext>
                </a:extLst>
              </a:tr>
              <a:tr h="530973">
                <a:tc>
                  <a:txBody>
                    <a:bodyPr/>
                    <a:lstStyle/>
                    <a:p>
                      <a:pPr algn="l" rtl="0" fontAlgn="b"/>
                      <a:endParaRPr lang="en-US" sz="1600" dirty="0">
                        <a:effectLst/>
                      </a:endParaRPr>
                    </a:p>
                  </a:txBody>
                  <a:tcPr marL="24916" marR="24916" marT="16610" marB="1661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prstClr val="black"/>
                        </a:solidFill>
                        <a:effectLst/>
                        <a:uLnTx/>
                        <a:uFillTx/>
                        <a:latin typeface="Calibri"/>
                        <a:ea typeface="+mn-ea"/>
                        <a:cs typeface="+mn-cs"/>
                      </a:endParaRPr>
                    </a:p>
                  </a:txBody>
                  <a:tcPr marL="24916" marR="24916" marT="16610" marB="1661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l" rtl="0" fontAlgn="b"/>
                      <a:endParaRPr lang="en-US" sz="1600" dirty="0">
                        <a:effectLst/>
                      </a:endParaRPr>
                    </a:p>
                  </a:txBody>
                  <a:tcPr marL="24916" marR="24916" marT="16610" marB="1661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492927795"/>
                  </a:ext>
                </a:extLst>
              </a:tr>
              <a:tr h="530973">
                <a:tc>
                  <a:txBody>
                    <a:bodyPr/>
                    <a:lstStyle/>
                    <a:p>
                      <a:pPr algn="l" rtl="0" fontAlgn="b"/>
                      <a:endParaRPr lang="en-US" sz="1600" dirty="0">
                        <a:effectLst/>
                      </a:endParaRPr>
                    </a:p>
                  </a:txBody>
                  <a:tcPr marL="24916" marR="24916" marT="16610" marB="1661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prstClr val="black"/>
                        </a:solidFill>
                        <a:effectLst/>
                        <a:uLnTx/>
                        <a:uFillTx/>
                        <a:latin typeface="Calibri"/>
                        <a:ea typeface="+mn-ea"/>
                        <a:cs typeface="+mn-cs"/>
                      </a:endParaRPr>
                    </a:p>
                  </a:txBody>
                  <a:tcPr marL="24916" marR="24916" marT="16610" marB="1661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l" rtl="0" fontAlgn="b"/>
                      <a:endParaRPr lang="en-US" sz="1600" dirty="0">
                        <a:effectLst/>
                      </a:endParaRPr>
                    </a:p>
                  </a:txBody>
                  <a:tcPr marL="24916" marR="24916" marT="16610" marB="1661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618278137"/>
                  </a:ext>
                </a:extLst>
              </a:tr>
              <a:tr h="530973">
                <a:tc>
                  <a:txBody>
                    <a:bodyPr/>
                    <a:lstStyle/>
                    <a:p>
                      <a:pPr algn="l" rtl="0" fontAlgn="b"/>
                      <a:endParaRPr lang="en-US" sz="1600">
                        <a:effectLst/>
                      </a:endParaRPr>
                    </a:p>
                  </a:txBody>
                  <a:tcPr marL="24916" marR="24916" marT="16610" marB="1661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prstClr val="black"/>
                        </a:solidFill>
                        <a:effectLst/>
                        <a:uLnTx/>
                        <a:uFillTx/>
                        <a:latin typeface="Calibri"/>
                        <a:ea typeface="+mn-ea"/>
                        <a:cs typeface="+mn-cs"/>
                      </a:endParaRPr>
                    </a:p>
                  </a:txBody>
                  <a:tcPr marL="24916" marR="24916" marT="16610" marB="1661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l" rtl="0" fontAlgn="b"/>
                      <a:endParaRPr lang="en-US" sz="1600" dirty="0">
                        <a:effectLst/>
                      </a:endParaRPr>
                    </a:p>
                  </a:txBody>
                  <a:tcPr marL="24916" marR="24916" marT="16610" marB="1661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740986038"/>
                  </a:ext>
                </a:extLst>
              </a:tr>
              <a:tr h="530973">
                <a:tc>
                  <a:txBody>
                    <a:bodyPr/>
                    <a:lstStyle/>
                    <a:p>
                      <a:pPr algn="l" rtl="0" fontAlgn="b"/>
                      <a:endParaRPr lang="en-US" sz="1600" dirty="0">
                        <a:effectLst/>
                      </a:endParaRPr>
                    </a:p>
                  </a:txBody>
                  <a:tcPr marL="24916" marR="24916" marT="16610" marB="1661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l" rtl="0" fontAlgn="b"/>
                      <a:endParaRPr lang="en-US" sz="1600" dirty="0">
                        <a:effectLst/>
                      </a:endParaRPr>
                    </a:p>
                  </a:txBody>
                  <a:tcPr marL="24916" marR="24916" marT="16610" marB="1661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l" rtl="0" fontAlgn="b"/>
                      <a:endParaRPr lang="en-US" sz="1600" dirty="0">
                        <a:effectLst/>
                      </a:endParaRPr>
                    </a:p>
                  </a:txBody>
                  <a:tcPr marL="24916" marR="24916" marT="16610" marB="1661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4252422480"/>
                  </a:ext>
                </a:extLst>
              </a:tr>
              <a:tr h="530973">
                <a:tc>
                  <a:txBody>
                    <a:bodyPr/>
                    <a:lstStyle/>
                    <a:p>
                      <a:pPr algn="l" rtl="0" fontAlgn="b"/>
                      <a:endParaRPr lang="en-US" sz="1600" dirty="0">
                        <a:effectLst/>
                      </a:endParaRPr>
                    </a:p>
                  </a:txBody>
                  <a:tcPr marL="24916" marR="24916" marT="16610" marB="1661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l" rtl="0" fontAlgn="b"/>
                      <a:endParaRPr lang="en-US" sz="1600" dirty="0">
                        <a:effectLst/>
                      </a:endParaRPr>
                    </a:p>
                  </a:txBody>
                  <a:tcPr marL="24916" marR="24916" marT="16610" marB="1661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l" rtl="0" fontAlgn="b"/>
                      <a:endParaRPr lang="en-US" sz="1600" dirty="0">
                        <a:effectLst/>
                      </a:endParaRPr>
                    </a:p>
                  </a:txBody>
                  <a:tcPr marL="24916" marR="24916" marT="16610" marB="1661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667249294"/>
                  </a:ext>
                </a:extLst>
              </a:tr>
              <a:tr h="552820">
                <a:tc gridSpan="3">
                  <a:txBody>
                    <a:bodyPr/>
                    <a:lstStyle/>
                    <a:p>
                      <a:pPr algn="l" rtl="0" fontAlgn="b"/>
                      <a:r>
                        <a:rPr lang="en-CA" sz="1600" dirty="0" smtClean="0">
                          <a:effectLst/>
                        </a:rPr>
                        <a:t>In addition, from time to time, individuals from other Generator Programs or other Generator staff members may be present.</a:t>
                      </a:r>
                    </a:p>
                  </a:txBody>
                  <a:tcPr marL="24916" marR="24916" marT="16610" marB="1661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hMerge="1">
                  <a:txBody>
                    <a:bodyPr/>
                    <a:lstStyle/>
                    <a:p>
                      <a:pPr rtl="0" fontAlgn="b"/>
                      <a:endParaRPr lang="en-US" sz="1600" dirty="0">
                        <a:effectLst/>
                      </a:endParaRPr>
                    </a:p>
                  </a:txBody>
                  <a:tcPr marL="24916" marR="24916" marT="16610" marB="1661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hMerge="1">
                  <a:txBody>
                    <a:bodyPr/>
                    <a:lstStyle/>
                    <a:p>
                      <a:pPr rtl="0" fontAlgn="b"/>
                      <a:endParaRPr lang="en-US" sz="1600" dirty="0">
                        <a:effectLst/>
                      </a:endParaRPr>
                    </a:p>
                  </a:txBody>
                  <a:tcPr marL="24916" marR="24916" marT="16610" marB="1661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0008"/>
                  </a:ext>
                </a:extLst>
              </a:tr>
            </a:tbl>
          </a:graphicData>
        </a:graphic>
      </p:graphicFrame>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77200" y="5791200"/>
            <a:ext cx="981791" cy="968619"/>
          </a:xfrm>
          <a:prstGeom prst="rect">
            <a:avLst/>
          </a:prstGeom>
        </p:spPr>
      </p:pic>
      <p:sp>
        <p:nvSpPr>
          <p:cNvPr id="2" name="TextBox 1"/>
          <p:cNvSpPr txBox="1"/>
          <p:nvPr/>
        </p:nvSpPr>
        <p:spPr>
          <a:xfrm>
            <a:off x="533400" y="457200"/>
            <a:ext cx="7543800" cy="646331"/>
          </a:xfrm>
          <a:prstGeom prst="rect">
            <a:avLst/>
          </a:prstGeom>
          <a:noFill/>
        </p:spPr>
        <p:txBody>
          <a:bodyPr wrap="square" rtlCol="0">
            <a:spAutoFit/>
          </a:bodyPr>
          <a:lstStyle/>
          <a:p>
            <a:r>
              <a:rPr lang="en-CA" sz="3600" dirty="0" smtClean="0">
                <a:solidFill>
                  <a:schemeClr val="accent1"/>
                </a:solidFill>
                <a:latin typeface="+mj-lt"/>
                <a:ea typeface="+mj-ea"/>
                <a:cs typeface="+mj-cs"/>
              </a:rPr>
              <a:t>Participants</a:t>
            </a:r>
            <a:endParaRPr lang="en-CA" sz="3600" dirty="0">
              <a:solidFill>
                <a:schemeClr val="accent1"/>
              </a:solidFill>
              <a:latin typeface="+mj-lt"/>
              <a:ea typeface="+mj-ea"/>
              <a:cs typeface="+mj-cs"/>
            </a:endParaRPr>
          </a:p>
        </p:txBody>
      </p:sp>
    </p:spTree>
    <p:extLst>
      <p:ext uri="{BB962C8B-B14F-4D97-AF65-F5344CB8AC3E}">
        <p14:creationId xmlns:p14="http://schemas.microsoft.com/office/powerpoint/2010/main" val="8298522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8001" y="609600"/>
            <a:ext cx="7188199" cy="1320800"/>
          </a:xfrm>
        </p:spPr>
        <p:txBody>
          <a:bodyPr>
            <a:normAutofit/>
          </a:bodyPr>
          <a:lstStyle/>
          <a:p>
            <a:r>
              <a:rPr lang="en-CA" dirty="0"/>
              <a:t>Section 1 – </a:t>
            </a:r>
            <a:r>
              <a:rPr lang="en-CA" dirty="0" smtClean="0"/>
              <a:t/>
            </a:r>
            <a:br>
              <a:rPr lang="en-CA" dirty="0" smtClean="0"/>
            </a:br>
            <a:r>
              <a:rPr lang="en-CA" dirty="0" smtClean="0"/>
              <a:t>Community Philosophy </a:t>
            </a:r>
            <a:endParaRPr lang="en-CA" i="1" dirty="0"/>
          </a:p>
        </p:txBody>
      </p:sp>
      <p:sp>
        <p:nvSpPr>
          <p:cNvPr id="3" name="Content Placeholder 2"/>
          <p:cNvSpPr>
            <a:spLocks noGrp="1"/>
          </p:cNvSpPr>
          <p:nvPr>
            <p:ph idx="1"/>
          </p:nvPr>
        </p:nvSpPr>
        <p:spPr>
          <a:xfrm>
            <a:off x="508001" y="1905000"/>
            <a:ext cx="7035799" cy="4724400"/>
          </a:xfrm>
        </p:spPr>
        <p:txBody>
          <a:bodyPr>
            <a:normAutofit/>
          </a:bodyPr>
          <a:lstStyle/>
          <a:p>
            <a:r>
              <a:rPr lang="en-CA" dirty="0"/>
              <a:t>We welcome everyone who enters our space and ensure to know the names of those we interact with.</a:t>
            </a:r>
          </a:p>
          <a:p>
            <a:r>
              <a:rPr lang="en-CA" dirty="0"/>
              <a:t>We work with a spirit of Generosity and are Generous with our curiosity</a:t>
            </a:r>
          </a:p>
          <a:p>
            <a:r>
              <a:rPr lang="en-CA" dirty="0"/>
              <a:t>We understand there is no such thing as common sense or common knowledge</a:t>
            </a:r>
          </a:p>
          <a:p>
            <a:r>
              <a:rPr lang="en-CA" dirty="0"/>
              <a:t>We acknowledge that there are different levels of knowledge about different things – we have the courage to ask when we don’t know, patience to hear when we do</a:t>
            </a:r>
          </a:p>
          <a:p>
            <a:r>
              <a:rPr lang="en-CA" dirty="0"/>
              <a:t>Share responsibility to provide solutions and dream of opportunities</a:t>
            </a:r>
          </a:p>
          <a:p>
            <a:r>
              <a:rPr lang="en-CA" dirty="0"/>
              <a:t>Support each others’ work by attending and amplifying </a:t>
            </a:r>
          </a:p>
          <a:p>
            <a:endParaRPr lang="en-CA"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77200" y="5791200"/>
            <a:ext cx="981791" cy="968619"/>
          </a:xfrm>
          <a:prstGeom prst="rect">
            <a:avLst/>
          </a:prstGeom>
        </p:spPr>
      </p:pic>
    </p:spTree>
    <p:extLst>
      <p:ext uri="{BB962C8B-B14F-4D97-AF65-F5344CB8AC3E}">
        <p14:creationId xmlns:p14="http://schemas.microsoft.com/office/powerpoint/2010/main" val="28844542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dirty="0"/>
              <a:t>Section 2 - Shared Spaces</a:t>
            </a:r>
            <a:br>
              <a:rPr lang="en-CA" dirty="0"/>
            </a:br>
            <a:endParaRPr lang="en-CA" sz="1800" i="1" dirty="0"/>
          </a:p>
        </p:txBody>
      </p:sp>
      <p:sp>
        <p:nvSpPr>
          <p:cNvPr id="3" name="Content Placeholder 2"/>
          <p:cNvSpPr>
            <a:spLocks noGrp="1"/>
          </p:cNvSpPr>
          <p:nvPr>
            <p:ph idx="1"/>
          </p:nvPr>
        </p:nvSpPr>
        <p:spPr>
          <a:xfrm>
            <a:off x="457200" y="1539875"/>
            <a:ext cx="8229600" cy="4708525"/>
          </a:xfrm>
        </p:spPr>
        <p:txBody>
          <a:bodyPr>
            <a:normAutofit/>
          </a:bodyPr>
          <a:lstStyle/>
          <a:p>
            <a:r>
              <a:rPr lang="en-CA" b="1" dirty="0"/>
              <a:t>Food</a:t>
            </a:r>
            <a:r>
              <a:rPr lang="en-CA" dirty="0"/>
              <a:t> </a:t>
            </a:r>
            <a:r>
              <a:rPr lang="en-CA" dirty="0" smtClean="0"/>
              <a:t>–</a:t>
            </a:r>
          </a:p>
          <a:p>
            <a:r>
              <a:rPr lang="en-CA" b="1" dirty="0" smtClean="0"/>
              <a:t>Scents</a:t>
            </a:r>
            <a:r>
              <a:rPr lang="en-CA" dirty="0" smtClean="0"/>
              <a:t> –</a:t>
            </a:r>
          </a:p>
          <a:p>
            <a:r>
              <a:rPr lang="en-CA" b="1" dirty="0" smtClean="0"/>
              <a:t>Phones </a:t>
            </a:r>
            <a:r>
              <a:rPr lang="en-CA" b="1" dirty="0"/>
              <a:t>&amp; Phone Calls</a:t>
            </a:r>
            <a:r>
              <a:rPr lang="en-CA" dirty="0"/>
              <a:t> </a:t>
            </a:r>
            <a:r>
              <a:rPr lang="en-CA" dirty="0" smtClean="0"/>
              <a:t>– </a:t>
            </a:r>
          </a:p>
          <a:p>
            <a:r>
              <a:rPr lang="en-CA" dirty="0" smtClean="0"/>
              <a:t>Interruptions - </a:t>
            </a:r>
            <a:endParaRPr lang="en-CA" dirty="0"/>
          </a:p>
          <a:p>
            <a:r>
              <a:rPr lang="en-CA" b="1" dirty="0"/>
              <a:t>Relaxed bodies</a:t>
            </a:r>
            <a:r>
              <a:rPr lang="en-CA" dirty="0"/>
              <a:t> – standing, lay down, move as you need to</a:t>
            </a:r>
          </a:p>
          <a:p>
            <a:r>
              <a:rPr lang="en-CA" b="1" dirty="0"/>
              <a:t>Fidget and Doodle </a:t>
            </a:r>
            <a:r>
              <a:rPr lang="en-CA" dirty="0" smtClean="0"/>
              <a:t>–</a:t>
            </a:r>
          </a:p>
          <a:p>
            <a:r>
              <a:rPr lang="en-CA" b="1" dirty="0" smtClean="0"/>
              <a:t>Washrooms - </a:t>
            </a:r>
            <a:endParaRPr lang="en-CA" b="1" dirty="0"/>
          </a:p>
          <a:p>
            <a:r>
              <a:rPr lang="en-CA" b="1" dirty="0"/>
              <a:t>Language</a:t>
            </a:r>
            <a:r>
              <a:rPr lang="en-CA" dirty="0"/>
              <a:t> </a:t>
            </a:r>
            <a:r>
              <a:rPr lang="en-CA" dirty="0" smtClean="0"/>
              <a:t>– This is a pro swearing space </a:t>
            </a:r>
            <a:r>
              <a:rPr lang="en-CA" dirty="0"/>
              <a:t>(but not words that are </a:t>
            </a:r>
            <a:r>
              <a:rPr lang="en-CA" dirty="0" smtClean="0"/>
              <a:t>misogynistic/ derogatory/ racist)</a:t>
            </a:r>
          </a:p>
          <a:p>
            <a:r>
              <a:rPr lang="en-CA" b="1" dirty="0" smtClean="0"/>
              <a:t>Crying</a:t>
            </a:r>
            <a:r>
              <a:rPr lang="en-CA" dirty="0" smtClean="0"/>
              <a:t> – This is a pro-crying space - </a:t>
            </a:r>
            <a:r>
              <a:rPr lang="en-US" dirty="0"/>
              <a:t>ask what the person </a:t>
            </a:r>
            <a:r>
              <a:rPr lang="en-US" dirty="0" smtClean="0"/>
              <a:t>needs</a:t>
            </a:r>
            <a:endParaRPr lang="en-CA" dirty="0" smtClean="0"/>
          </a:p>
          <a:p>
            <a:r>
              <a:rPr lang="en-CA" b="1" dirty="0" smtClean="0"/>
              <a:t>Access </a:t>
            </a:r>
            <a:r>
              <a:rPr lang="en-CA" b="1" dirty="0"/>
              <a:t>needs of individuals</a:t>
            </a:r>
            <a:r>
              <a:rPr lang="en-CA" dirty="0"/>
              <a:t> </a:t>
            </a:r>
            <a:r>
              <a:rPr lang="en-CA" dirty="0" smtClean="0"/>
              <a:t>–</a:t>
            </a:r>
          </a:p>
          <a:p>
            <a:r>
              <a:rPr lang="en-CA" b="1" dirty="0" smtClean="0"/>
              <a:t>Cats </a:t>
            </a:r>
            <a:r>
              <a:rPr lang="en-CA" b="1" dirty="0"/>
              <a:t>or dogs</a:t>
            </a:r>
            <a:r>
              <a:rPr lang="en-CA" dirty="0"/>
              <a:t> – </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77200" y="5791200"/>
            <a:ext cx="981791" cy="968619"/>
          </a:xfrm>
          <a:prstGeom prst="rect">
            <a:avLst/>
          </a:prstGeom>
        </p:spPr>
      </p:pic>
    </p:spTree>
    <p:extLst>
      <p:ext uri="{BB962C8B-B14F-4D97-AF65-F5344CB8AC3E}">
        <p14:creationId xmlns:p14="http://schemas.microsoft.com/office/powerpoint/2010/main" val="27187171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0" indent="0"/>
            <a:r>
              <a:rPr lang="en-CA" dirty="0"/>
              <a:t>Section 3 – Environment </a:t>
            </a:r>
            <a:r>
              <a:rPr lang="en-CA" dirty="0" smtClean="0"/>
              <a:t>Care</a:t>
            </a:r>
            <a:endParaRPr lang="en-CA" sz="2000" i="1" dirty="0"/>
          </a:p>
        </p:txBody>
      </p:sp>
      <p:sp>
        <p:nvSpPr>
          <p:cNvPr id="3" name="Content Placeholder 2"/>
          <p:cNvSpPr>
            <a:spLocks noGrp="1"/>
          </p:cNvSpPr>
          <p:nvPr>
            <p:ph idx="1"/>
          </p:nvPr>
        </p:nvSpPr>
        <p:spPr>
          <a:xfrm>
            <a:off x="508001" y="1676400"/>
            <a:ext cx="6447501" cy="3880773"/>
          </a:xfrm>
        </p:spPr>
        <p:txBody>
          <a:bodyPr>
            <a:normAutofit/>
          </a:bodyPr>
          <a:lstStyle/>
          <a:p>
            <a:endParaRPr lang="en-CA"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77200" y="5791200"/>
            <a:ext cx="981791" cy="968619"/>
          </a:xfrm>
          <a:prstGeom prst="rect">
            <a:avLst/>
          </a:prstGeom>
        </p:spPr>
      </p:pic>
    </p:spTree>
    <p:extLst>
      <p:ext uri="{BB962C8B-B14F-4D97-AF65-F5344CB8AC3E}">
        <p14:creationId xmlns:p14="http://schemas.microsoft.com/office/powerpoint/2010/main" val="232353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dirty="0"/>
              <a:t>Section 3 – </a:t>
            </a:r>
            <a:r>
              <a:rPr lang="en-CA" dirty="0" smtClean="0"/>
              <a:t>Health and Safety</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4726686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8001" y="609600"/>
            <a:ext cx="6959599" cy="914400"/>
          </a:xfrm>
        </p:spPr>
        <p:txBody>
          <a:bodyPr>
            <a:normAutofit fontScale="90000"/>
          </a:bodyPr>
          <a:lstStyle/>
          <a:p>
            <a:pPr lvl="0"/>
            <a:r>
              <a:rPr lang="en-CA" dirty="0"/>
              <a:t>Section </a:t>
            </a:r>
            <a:r>
              <a:rPr lang="en-CA" dirty="0" smtClean="0"/>
              <a:t>5 </a:t>
            </a:r>
            <a:r>
              <a:rPr lang="en-CA" dirty="0"/>
              <a:t>- Conflict &amp; Disagreement</a:t>
            </a:r>
            <a:br>
              <a:rPr lang="en-CA" dirty="0"/>
            </a:br>
            <a:r>
              <a:rPr lang="en-CA" dirty="0"/>
              <a:t/>
            </a:r>
            <a:br>
              <a:rPr lang="en-CA" dirty="0"/>
            </a:br>
            <a:endParaRPr lang="en-CA" dirty="0"/>
          </a:p>
        </p:txBody>
      </p:sp>
      <p:sp>
        <p:nvSpPr>
          <p:cNvPr id="3" name="Content Placeholder 2"/>
          <p:cNvSpPr>
            <a:spLocks noGrp="1"/>
          </p:cNvSpPr>
          <p:nvPr>
            <p:ph idx="1"/>
          </p:nvPr>
        </p:nvSpPr>
        <p:spPr>
          <a:xfrm>
            <a:off x="533400" y="1600200"/>
            <a:ext cx="7543800" cy="4525963"/>
          </a:xfrm>
        </p:spPr>
        <p:txBody>
          <a:bodyPr>
            <a:normAutofit/>
          </a:bodyPr>
          <a:lstStyle/>
          <a:p>
            <a:r>
              <a:rPr lang="en-CA" dirty="0"/>
              <a:t>Safe(r) Workspaces Policy </a:t>
            </a:r>
            <a:r>
              <a:rPr lang="en-CA" dirty="0" smtClean="0"/>
              <a:t>Statement is in effect</a:t>
            </a:r>
          </a:p>
          <a:p>
            <a:r>
              <a:rPr lang="en-CA" dirty="0" smtClean="0"/>
              <a:t>Process </a:t>
            </a:r>
            <a:r>
              <a:rPr lang="en-CA" dirty="0"/>
              <a:t>for </a:t>
            </a:r>
            <a:r>
              <a:rPr lang="en-CA" dirty="0" smtClean="0"/>
              <a:t>PROGRAM:</a:t>
            </a:r>
          </a:p>
          <a:p>
            <a:pPr lvl="1"/>
            <a:endParaRPr lang="en-CA" dirty="0"/>
          </a:p>
          <a:p>
            <a:r>
              <a:rPr lang="en-CA" dirty="0" smtClean="0"/>
              <a:t>Bystander Interventions</a:t>
            </a:r>
            <a:endParaRPr lang="en-CA"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77200" y="5791200"/>
            <a:ext cx="981791" cy="968619"/>
          </a:xfrm>
          <a:prstGeom prst="rect">
            <a:avLst/>
          </a:prstGeom>
        </p:spPr>
      </p:pic>
    </p:spTree>
    <p:extLst>
      <p:ext uri="{BB962C8B-B14F-4D97-AF65-F5344CB8AC3E}">
        <p14:creationId xmlns:p14="http://schemas.microsoft.com/office/powerpoint/2010/main" val="3392184103"/>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Facet">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576</TotalTime>
  <Words>997</Words>
  <Application>Microsoft Office PowerPoint</Application>
  <PresentationFormat>On-screen Show (4:3)</PresentationFormat>
  <Paragraphs>103</Paragraphs>
  <Slides>8</Slides>
  <Notes>8</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8</vt:i4>
      </vt:variant>
    </vt:vector>
  </HeadingPairs>
  <TitlesOfParts>
    <vt:vector size="15" baseType="lpstr">
      <vt:lpstr>Arial</vt:lpstr>
      <vt:lpstr>Calibri</vt:lpstr>
      <vt:lpstr>Trebuchet MS</vt:lpstr>
      <vt:lpstr>Wingdings 3</vt:lpstr>
      <vt:lpstr>1_Custom Design</vt:lpstr>
      <vt:lpstr>Custom Design</vt:lpstr>
      <vt:lpstr>Facet</vt:lpstr>
      <vt:lpstr>PROGRAM Community Agreement</vt:lpstr>
      <vt:lpstr>Community Agreement</vt:lpstr>
      <vt:lpstr>PowerPoint Presentation</vt:lpstr>
      <vt:lpstr>Section 1 –  Community Philosophy </vt:lpstr>
      <vt:lpstr>Section 2 - Shared Spaces </vt:lpstr>
      <vt:lpstr>Section 3 – Environment Care</vt:lpstr>
      <vt:lpstr>Section 3 – Health and Safety</vt:lpstr>
      <vt:lpstr>Section 5 - Conflict &amp; Disagreement  </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Resident Company &amp; Company Collaborator Orientation</dc:title>
  <dc:creator>Executive Director</dc:creator>
  <cp:lastModifiedBy>Executive Director</cp:lastModifiedBy>
  <cp:revision>45</cp:revision>
  <cp:lastPrinted>2018-10-23T20:40:27Z</cp:lastPrinted>
  <dcterms:created xsi:type="dcterms:W3CDTF">2018-08-28T17:21:24Z</dcterms:created>
  <dcterms:modified xsi:type="dcterms:W3CDTF">2020-01-27T18:11:17Z</dcterms:modified>
</cp:coreProperties>
</file>